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4"/>
  </p:notesMasterIdLst>
  <p:sldIdLst>
    <p:sldId id="256" r:id="rId2"/>
    <p:sldId id="264" r:id="rId3"/>
    <p:sldId id="277" r:id="rId4"/>
    <p:sldId id="272" r:id="rId5"/>
    <p:sldId id="278" r:id="rId6"/>
    <p:sldId id="288" r:id="rId7"/>
    <p:sldId id="289" r:id="rId8"/>
    <p:sldId id="280" r:id="rId9"/>
    <p:sldId id="285" r:id="rId10"/>
    <p:sldId id="284" r:id="rId11"/>
    <p:sldId id="287" r:id="rId12"/>
    <p:sldId id="286" r:id="rId13"/>
    <p:sldId id="279" r:id="rId14"/>
    <p:sldId id="293" r:id="rId15"/>
    <p:sldId id="294" r:id="rId16"/>
    <p:sldId id="295" r:id="rId17"/>
    <p:sldId id="296" r:id="rId18"/>
    <p:sldId id="297" r:id="rId19"/>
    <p:sldId id="298" r:id="rId20"/>
    <p:sldId id="299" r:id="rId21"/>
    <p:sldId id="300" r:id="rId22"/>
    <p:sldId id="258" r:id="rId2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1A901"/>
    <a:srgbClr val="FFE36D"/>
    <a:srgbClr val="FFFF00"/>
    <a:srgbClr val="EBC461"/>
    <a:srgbClr val="FCD904"/>
    <a:srgbClr val="3A4B33"/>
    <a:srgbClr val="F0D8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72" autoAdjust="0"/>
    <p:restoredTop sz="98893" autoAdjust="0"/>
  </p:normalViewPr>
  <p:slideViewPr>
    <p:cSldViewPr>
      <p:cViewPr>
        <p:scale>
          <a:sx n="70" d="100"/>
          <a:sy n="70" d="100"/>
        </p:scale>
        <p:origin x="-612" y="-102"/>
      </p:cViewPr>
      <p:guideLst>
        <p:guide orient="horz" pos="2160"/>
        <p:guide orient="horz" pos="4247"/>
        <p:guide orient="horz" pos="4065"/>
        <p:guide orient="horz" pos="482"/>
        <p:guide orient="horz" pos="4020"/>
        <p:guide orient="horz" pos="618"/>
        <p:guide pos="2880"/>
        <p:guide pos="5465"/>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_rels/data2.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slide" Target="../slides/slide18.xml"/><Relationship Id="rId1" Type="http://schemas.openxmlformats.org/officeDocument/2006/relationships/slide" Target="../slides/slide17.xml"/></Relationships>
</file>

<file path=ppt/diagrams/colors1.xml><?xml version="1.0" encoding="utf-8"?>
<dgm:colorsDef xmlns:dgm="http://schemas.openxmlformats.org/drawingml/2006/diagram" xmlns:a="http://schemas.openxmlformats.org/drawingml/2006/main" uniqueId="urn:microsoft.com/office/officeart/2005/8/colors/accent1_2#1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9">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10">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1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54CD5D6-48BF-4377-B3B9-155AF1F908AB}" type="doc">
      <dgm:prSet loTypeId="urn:microsoft.com/office/officeart/2005/8/layout/cycle2" loCatId="cycle" qsTypeId="urn:microsoft.com/office/officeart/2005/8/quickstyle/simple1#12" qsCatId="simple" csTypeId="urn:microsoft.com/office/officeart/2005/8/colors/accent1_2#12" csCatId="accent1" phldr="1"/>
      <dgm:spPr/>
      <dgm:t>
        <a:bodyPr/>
        <a:lstStyle/>
        <a:p>
          <a:endParaRPr lang="zh-CN" altLang="en-US"/>
        </a:p>
      </dgm:t>
    </dgm:pt>
    <dgm:pt modelId="{FCF2C5D5-500D-4901-9274-DFD9F9185FF0}">
      <dgm:prSet phldrT="[文本]" custT="1"/>
      <dgm:spPr/>
      <dgm:t>
        <a:bodyPr/>
        <a:lstStyle/>
        <a:p>
          <a:pPr marL="0" marR="0" indent="0" defTabSz="914400" eaLnBrk="1" fontAlgn="auto" latinLnBrk="0" hangingPunct="1">
            <a:lnSpc>
              <a:spcPts val="2200"/>
            </a:lnSpc>
            <a:spcBef>
              <a:spcPts val="0"/>
            </a:spcBef>
            <a:spcAft>
              <a:spcPts val="0"/>
            </a:spcAft>
            <a:buClrTx/>
            <a:buSzTx/>
            <a:buFontTx/>
            <a:buNone/>
            <a:tabLst/>
            <a:defRPr/>
          </a:pPr>
          <a:r>
            <a:rPr lang="zh-CN" altLang="zh-CN" sz="1800" b="1" dirty="0" smtClean="0">
              <a:latin typeface="+mn-ea"/>
              <a:ea typeface="+mn-ea"/>
            </a:rPr>
            <a:t>三点</a:t>
          </a:r>
          <a:endParaRPr lang="en-US" altLang="zh-CN" sz="1800" b="1" dirty="0" smtClean="0">
            <a:latin typeface="+mn-ea"/>
            <a:ea typeface="+mn-ea"/>
          </a:endParaRPr>
        </a:p>
        <a:p>
          <a:pPr marL="0" marR="0" indent="0" defTabSz="914400" eaLnBrk="1" fontAlgn="auto" latinLnBrk="0" hangingPunct="1">
            <a:lnSpc>
              <a:spcPts val="2200"/>
            </a:lnSpc>
            <a:spcBef>
              <a:spcPts val="0"/>
            </a:spcBef>
            <a:spcAft>
              <a:spcPts val="0"/>
            </a:spcAft>
            <a:buClrTx/>
            <a:buSzTx/>
            <a:buFontTx/>
            <a:buNone/>
            <a:tabLst/>
            <a:defRPr/>
          </a:pPr>
          <a:r>
            <a:rPr lang="zh-CN" altLang="zh-CN" sz="1800" b="1" dirty="0" smtClean="0">
              <a:latin typeface="+mn-ea"/>
              <a:ea typeface="+mn-ea"/>
            </a:rPr>
            <a:t>共识</a:t>
          </a:r>
          <a:endParaRPr lang="zh-CN" altLang="en-US" sz="1800" b="1" dirty="0">
            <a:latin typeface="+mn-ea"/>
            <a:ea typeface="+mn-ea"/>
          </a:endParaRPr>
        </a:p>
      </dgm:t>
    </dgm:pt>
    <dgm:pt modelId="{ABFD5C19-ED0A-4831-9FBC-8E4DE7A43D4D}" type="parTrans" cxnId="{797D1A27-B539-4633-970A-255F3411DB57}">
      <dgm:prSet/>
      <dgm:spPr/>
      <dgm:t>
        <a:bodyPr/>
        <a:lstStyle/>
        <a:p>
          <a:endParaRPr lang="zh-CN" altLang="en-US"/>
        </a:p>
      </dgm:t>
    </dgm:pt>
    <dgm:pt modelId="{CB21FA04-F4E3-44E4-8C9D-2994EF2E30CA}" type="sibTrans" cxnId="{797D1A27-B539-4633-970A-255F3411DB57}">
      <dgm:prSet/>
      <dgm:spPr/>
      <dgm:t>
        <a:bodyPr/>
        <a:lstStyle/>
        <a:p>
          <a:endParaRPr lang="zh-CN" altLang="en-US"/>
        </a:p>
      </dgm:t>
    </dgm:pt>
    <dgm:pt modelId="{C4129718-CBA8-4692-AC5A-025B66A81C01}">
      <dgm:prSet phldrT="[文本]" custT="1"/>
      <dgm:spPr/>
      <dgm:t>
        <a:bodyPr/>
        <a:lstStyle/>
        <a:p>
          <a:pPr marL="0" marR="0" indent="0" defTabSz="914400" eaLnBrk="1" fontAlgn="auto" latinLnBrk="0" hangingPunct="1">
            <a:lnSpc>
              <a:spcPts val="2200"/>
            </a:lnSpc>
            <a:spcBef>
              <a:spcPts val="0"/>
            </a:spcBef>
            <a:spcAft>
              <a:spcPts val="0"/>
            </a:spcAft>
            <a:buClrTx/>
            <a:buSzTx/>
            <a:buFontTx/>
            <a:buNone/>
            <a:tabLst/>
            <a:defRPr/>
          </a:pPr>
          <a:r>
            <a:rPr lang="zh-CN" altLang="zh-CN" sz="1800" b="1" dirty="0" smtClean="0">
              <a:latin typeface="+mn-ea"/>
              <a:ea typeface="+mn-ea"/>
            </a:rPr>
            <a:t>三个重中之重</a:t>
          </a:r>
        </a:p>
      </dgm:t>
    </dgm:pt>
    <dgm:pt modelId="{E4262FC7-4369-46C3-A848-5EE0CE2F21D6}" type="parTrans" cxnId="{DFDC3A86-D862-4BE1-B981-4A5528E66AA3}">
      <dgm:prSet/>
      <dgm:spPr/>
      <dgm:t>
        <a:bodyPr/>
        <a:lstStyle/>
        <a:p>
          <a:endParaRPr lang="zh-CN" altLang="en-US"/>
        </a:p>
      </dgm:t>
    </dgm:pt>
    <dgm:pt modelId="{966ECD76-F70A-409C-BF90-AA6425AB4D45}" type="sibTrans" cxnId="{DFDC3A86-D862-4BE1-B981-4A5528E66AA3}">
      <dgm:prSet/>
      <dgm:spPr/>
      <dgm:t>
        <a:bodyPr/>
        <a:lstStyle/>
        <a:p>
          <a:endParaRPr lang="zh-CN" altLang="en-US"/>
        </a:p>
      </dgm:t>
    </dgm:pt>
    <dgm:pt modelId="{F1A5888E-EE5D-414E-8D68-45E9DD6256E7}">
      <dgm:prSet phldrT="[文本]" custT="1"/>
      <dgm:spPr/>
      <dgm:t>
        <a:bodyPr/>
        <a:lstStyle/>
        <a:p>
          <a:pPr marL="0" marR="0" indent="0" defTabSz="914400" eaLnBrk="1" fontAlgn="auto" latinLnBrk="0" hangingPunct="1">
            <a:lnSpc>
              <a:spcPts val="2200"/>
            </a:lnSpc>
            <a:spcBef>
              <a:spcPts val="0"/>
            </a:spcBef>
            <a:spcAft>
              <a:spcPts val="0"/>
            </a:spcAft>
            <a:buClrTx/>
            <a:buSzTx/>
            <a:buFontTx/>
            <a:buNone/>
            <a:tabLst/>
            <a:defRPr/>
          </a:pPr>
          <a:r>
            <a:rPr lang="zh-CN" altLang="zh-CN" sz="1800" b="1" dirty="0" smtClean="0">
              <a:latin typeface="+mn-ea"/>
              <a:ea typeface="+mn-ea"/>
            </a:rPr>
            <a:t>两不</a:t>
          </a:r>
          <a:endParaRPr lang="en-US" altLang="zh-CN" sz="1800" b="1" dirty="0" smtClean="0">
            <a:latin typeface="+mn-ea"/>
            <a:ea typeface="+mn-ea"/>
          </a:endParaRPr>
        </a:p>
        <a:p>
          <a:pPr marL="0" marR="0" indent="0" defTabSz="914400" eaLnBrk="1" fontAlgn="auto" latinLnBrk="0" hangingPunct="1">
            <a:lnSpc>
              <a:spcPts val="2200"/>
            </a:lnSpc>
            <a:spcBef>
              <a:spcPts val="0"/>
            </a:spcBef>
            <a:spcAft>
              <a:spcPts val="0"/>
            </a:spcAft>
            <a:buClrTx/>
            <a:buSzTx/>
            <a:buFontTx/>
            <a:buNone/>
            <a:tabLst/>
            <a:defRPr/>
          </a:pPr>
          <a:r>
            <a:rPr lang="zh-CN" altLang="zh-CN" sz="1800" b="1" dirty="0" smtClean="0">
              <a:latin typeface="+mn-ea"/>
              <a:ea typeface="+mn-ea"/>
            </a:rPr>
            <a:t>一建</a:t>
          </a:r>
          <a:endParaRPr lang="en-US" altLang="zh-CN" sz="1800" b="1" dirty="0" smtClean="0">
            <a:latin typeface="+mn-ea"/>
            <a:ea typeface="+mn-ea"/>
          </a:endParaRPr>
        </a:p>
      </dgm:t>
    </dgm:pt>
    <dgm:pt modelId="{64CFB0E3-3AE1-4F58-89BC-4C1F94159841}" type="parTrans" cxnId="{4FC2CFA9-6573-452D-9F58-BF935555D878}">
      <dgm:prSet/>
      <dgm:spPr/>
      <dgm:t>
        <a:bodyPr/>
        <a:lstStyle/>
        <a:p>
          <a:endParaRPr lang="zh-CN" altLang="en-US"/>
        </a:p>
      </dgm:t>
    </dgm:pt>
    <dgm:pt modelId="{B08BFB21-C94F-4FAE-9040-441BFC0B36F0}" type="sibTrans" cxnId="{4FC2CFA9-6573-452D-9F58-BF935555D878}">
      <dgm:prSet/>
      <dgm:spPr/>
      <dgm:t>
        <a:bodyPr/>
        <a:lstStyle/>
        <a:p>
          <a:endParaRPr lang="zh-CN" altLang="en-US"/>
        </a:p>
      </dgm:t>
    </dgm:pt>
    <dgm:pt modelId="{46F74859-1612-4C2C-B563-9E81FC3E602B}">
      <dgm:prSet phldrT="[文本]"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zh-CN" sz="1800" b="1" dirty="0" smtClean="0">
              <a:latin typeface="+mn-ea"/>
              <a:ea typeface="+mn-ea"/>
            </a:rPr>
            <a:t>六不</a:t>
          </a:r>
          <a:endParaRPr lang="en-US" altLang="zh-CN" sz="1800" b="1" dirty="0" smtClean="0">
            <a:latin typeface="+mn-ea"/>
            <a:ea typeface="+mn-ea"/>
          </a:endParaRPr>
        </a:p>
      </dgm:t>
    </dgm:pt>
    <dgm:pt modelId="{DF0214A4-1B06-49AA-AFB2-551E51211C95}" type="parTrans" cxnId="{C1E70915-5808-413C-9AE2-14D70B15E1F0}">
      <dgm:prSet/>
      <dgm:spPr/>
      <dgm:t>
        <a:bodyPr/>
        <a:lstStyle/>
        <a:p>
          <a:endParaRPr lang="zh-CN" altLang="en-US"/>
        </a:p>
      </dgm:t>
    </dgm:pt>
    <dgm:pt modelId="{B393A788-179E-4720-9BB4-68508D40C89A}" type="sibTrans" cxnId="{C1E70915-5808-413C-9AE2-14D70B15E1F0}">
      <dgm:prSet/>
      <dgm:spPr/>
      <dgm:t>
        <a:bodyPr/>
        <a:lstStyle/>
        <a:p>
          <a:endParaRPr lang="zh-CN" altLang="en-US"/>
        </a:p>
      </dgm:t>
    </dgm:pt>
    <dgm:pt modelId="{1182D999-1353-4610-BE82-153824B3B45E}">
      <dgm:prSet phldrT="[文本]" custT="1"/>
      <dgm:spPr/>
      <dgm:t>
        <a:bodyPr lIns="0" tIns="0" rIns="0" bIns="0"/>
        <a:lstStyle/>
        <a:p>
          <a:pPr marL="0" marR="0" indent="0" defTabSz="914400" eaLnBrk="1" fontAlgn="auto" latinLnBrk="0" hangingPunct="1">
            <a:lnSpc>
              <a:spcPts val="2200"/>
            </a:lnSpc>
            <a:spcBef>
              <a:spcPts val="0"/>
            </a:spcBef>
            <a:spcAft>
              <a:spcPts val="0"/>
            </a:spcAft>
            <a:buClrTx/>
            <a:buSzTx/>
            <a:buFontTx/>
            <a:buNone/>
            <a:tabLst/>
            <a:defRPr/>
          </a:pPr>
          <a:r>
            <a:rPr lang="zh-CN" altLang="zh-CN" sz="1800" b="1" dirty="0" smtClean="0">
              <a:latin typeface="+mn-ea"/>
              <a:ea typeface="+mn-ea"/>
            </a:rPr>
            <a:t>红线</a:t>
          </a:r>
          <a:endParaRPr lang="en-US" altLang="zh-CN" sz="1800" b="1" dirty="0" smtClean="0">
            <a:latin typeface="+mn-ea"/>
            <a:ea typeface="+mn-ea"/>
          </a:endParaRPr>
        </a:p>
        <a:p>
          <a:pPr marL="0" marR="0" indent="0" defTabSz="914400" eaLnBrk="1" fontAlgn="auto" latinLnBrk="0" hangingPunct="1">
            <a:lnSpc>
              <a:spcPts val="2200"/>
            </a:lnSpc>
            <a:spcBef>
              <a:spcPts val="0"/>
            </a:spcBef>
            <a:spcAft>
              <a:spcPts val="0"/>
            </a:spcAft>
            <a:buClrTx/>
            <a:buSzTx/>
            <a:buFontTx/>
            <a:buNone/>
            <a:tabLst/>
            <a:defRPr/>
          </a:pPr>
          <a:r>
            <a:rPr lang="zh-CN" altLang="zh-CN" sz="1800" b="1" dirty="0" smtClean="0">
              <a:latin typeface="+mn-ea"/>
              <a:ea typeface="+mn-ea"/>
            </a:rPr>
            <a:t>管理</a:t>
          </a:r>
          <a:endParaRPr lang="en-US" altLang="zh-CN" sz="1800" b="1" dirty="0" smtClean="0">
            <a:latin typeface="+mn-ea"/>
            <a:ea typeface="+mn-ea"/>
          </a:endParaRPr>
        </a:p>
      </dgm:t>
    </dgm:pt>
    <dgm:pt modelId="{46FFF9A0-8885-4F8A-9588-EBDB9B7009DC}" type="parTrans" cxnId="{6EF15B90-FB47-4E7C-895F-42EFBB67C7D2}">
      <dgm:prSet/>
      <dgm:spPr/>
      <dgm:t>
        <a:bodyPr/>
        <a:lstStyle/>
        <a:p>
          <a:endParaRPr lang="zh-CN" altLang="en-US"/>
        </a:p>
      </dgm:t>
    </dgm:pt>
    <dgm:pt modelId="{6F1E8D0F-926F-47F6-9BD0-A8EDC6C85AA2}" type="sibTrans" cxnId="{6EF15B90-FB47-4E7C-895F-42EFBB67C7D2}">
      <dgm:prSet/>
      <dgm:spPr/>
      <dgm:t>
        <a:bodyPr/>
        <a:lstStyle/>
        <a:p>
          <a:endParaRPr lang="zh-CN" altLang="en-US"/>
        </a:p>
      </dgm:t>
    </dgm:pt>
    <dgm:pt modelId="{46F16C2D-E92B-40ED-9C7A-50D648CF1A10}">
      <dgm:prSet phldrT="[文本]" custT="1"/>
      <dgm:spPr/>
      <dgm:t>
        <a:bodyPr/>
        <a:lstStyle/>
        <a:p>
          <a:pPr marL="0" marR="0" indent="0" defTabSz="914400" eaLnBrk="1" fontAlgn="auto" latinLnBrk="0" hangingPunct="1">
            <a:lnSpc>
              <a:spcPts val="2200"/>
            </a:lnSpc>
            <a:spcBef>
              <a:spcPts val="0"/>
            </a:spcBef>
            <a:spcAft>
              <a:spcPts val="0"/>
            </a:spcAft>
            <a:buClrTx/>
            <a:buSzTx/>
            <a:buFontTx/>
            <a:buNone/>
            <a:tabLst/>
            <a:defRPr/>
          </a:pPr>
          <a:r>
            <a:rPr lang="zh-CN" altLang="zh-CN" sz="1800" b="1" dirty="0" smtClean="0">
              <a:latin typeface="+mn-ea"/>
              <a:ea typeface="+mn-ea"/>
            </a:rPr>
            <a:t>五牌</a:t>
          </a:r>
          <a:endParaRPr lang="en-US" altLang="zh-CN" sz="1800" b="1" dirty="0" smtClean="0">
            <a:latin typeface="+mn-ea"/>
            <a:ea typeface="+mn-ea"/>
          </a:endParaRPr>
        </a:p>
        <a:p>
          <a:pPr marL="0" marR="0" indent="0" defTabSz="914400" eaLnBrk="1" fontAlgn="auto" latinLnBrk="0" hangingPunct="1">
            <a:lnSpc>
              <a:spcPts val="2200"/>
            </a:lnSpc>
            <a:spcBef>
              <a:spcPts val="0"/>
            </a:spcBef>
            <a:spcAft>
              <a:spcPts val="0"/>
            </a:spcAft>
            <a:buClrTx/>
            <a:buSzTx/>
            <a:buFontTx/>
            <a:buNone/>
            <a:tabLst/>
            <a:defRPr/>
          </a:pPr>
          <a:r>
            <a:rPr lang="zh-CN" altLang="zh-CN" sz="1800" b="1" dirty="0" smtClean="0">
              <a:latin typeface="+mn-ea"/>
              <a:ea typeface="+mn-ea"/>
            </a:rPr>
            <a:t>一图</a:t>
          </a:r>
          <a:endParaRPr lang="en-US" altLang="zh-CN" sz="1800" b="1" dirty="0" smtClean="0">
            <a:latin typeface="+mn-ea"/>
            <a:ea typeface="+mn-ea"/>
          </a:endParaRPr>
        </a:p>
      </dgm:t>
    </dgm:pt>
    <dgm:pt modelId="{BF67A931-54E3-49DB-A662-760F3168BAD6}" type="parTrans" cxnId="{BD9A1265-F39E-462B-B027-3ECD3A1D9DCB}">
      <dgm:prSet/>
      <dgm:spPr/>
      <dgm:t>
        <a:bodyPr/>
        <a:lstStyle/>
        <a:p>
          <a:endParaRPr lang="zh-CN" altLang="en-US"/>
        </a:p>
      </dgm:t>
    </dgm:pt>
    <dgm:pt modelId="{22917FD0-D17E-4F5C-875D-988FCAD08C39}" type="sibTrans" cxnId="{BD9A1265-F39E-462B-B027-3ECD3A1D9DCB}">
      <dgm:prSet/>
      <dgm:spPr/>
      <dgm:t>
        <a:bodyPr/>
        <a:lstStyle/>
        <a:p>
          <a:endParaRPr lang="zh-CN" altLang="en-US"/>
        </a:p>
      </dgm:t>
    </dgm:pt>
    <dgm:pt modelId="{48966093-2833-4713-911F-343604A1B050}">
      <dgm:prSet phldrT="[文本]" custT="1"/>
      <dgm:spPr/>
      <dgm:t>
        <a:bodyPr/>
        <a:lstStyle/>
        <a:p>
          <a:pPr marL="0" marR="0" indent="0" defTabSz="914400" eaLnBrk="1" fontAlgn="auto" latinLnBrk="0" hangingPunct="1">
            <a:lnSpc>
              <a:spcPts val="2200"/>
            </a:lnSpc>
            <a:spcBef>
              <a:spcPts val="0"/>
            </a:spcBef>
            <a:spcAft>
              <a:spcPts val="0"/>
            </a:spcAft>
            <a:buClrTx/>
            <a:buSzTx/>
            <a:buFontTx/>
            <a:buNone/>
            <a:tabLst/>
            <a:defRPr/>
          </a:pPr>
          <a:r>
            <a:rPr lang="zh-CN" altLang="zh-CN" sz="1800" b="1" dirty="0" smtClean="0">
              <a:latin typeface="+mn-ea"/>
              <a:ea typeface="+mn-ea"/>
            </a:rPr>
            <a:t>三同时</a:t>
          </a:r>
          <a:endParaRPr lang="zh-CN" altLang="en-US" sz="1800" b="1" dirty="0" smtClean="0">
            <a:latin typeface="+mn-ea"/>
            <a:ea typeface="+mn-ea"/>
          </a:endParaRPr>
        </a:p>
      </dgm:t>
    </dgm:pt>
    <dgm:pt modelId="{87E7F285-562F-4A1E-BA80-EF9E448DAAE8}" type="parTrans" cxnId="{87FC3A34-82FF-4F81-9AE1-C7368E7547E4}">
      <dgm:prSet/>
      <dgm:spPr/>
      <dgm:t>
        <a:bodyPr/>
        <a:lstStyle/>
        <a:p>
          <a:endParaRPr lang="zh-CN" altLang="en-US"/>
        </a:p>
      </dgm:t>
    </dgm:pt>
    <dgm:pt modelId="{4EF052B5-F62C-4A9C-9252-76D5030ADE15}" type="sibTrans" cxnId="{87FC3A34-82FF-4F81-9AE1-C7368E7547E4}">
      <dgm:prSet/>
      <dgm:spPr/>
      <dgm:t>
        <a:bodyPr/>
        <a:lstStyle/>
        <a:p>
          <a:endParaRPr lang="zh-CN" altLang="en-US"/>
        </a:p>
      </dgm:t>
    </dgm:pt>
    <dgm:pt modelId="{7076B7A3-CD33-4C30-AB7B-A6B6059AE0AD}">
      <dgm:prSet phldrT="[文本]" custT="1"/>
      <dgm:spPr/>
      <dgm:t>
        <a:bodyPr/>
        <a:lstStyle/>
        <a:p>
          <a:pPr marL="0" marR="0" indent="0" defTabSz="914400" eaLnBrk="1" fontAlgn="auto" latinLnBrk="0" hangingPunct="1">
            <a:lnSpc>
              <a:spcPts val="2200"/>
            </a:lnSpc>
            <a:spcBef>
              <a:spcPts val="0"/>
            </a:spcBef>
            <a:spcAft>
              <a:spcPts val="0"/>
            </a:spcAft>
            <a:buClrTx/>
            <a:buSzTx/>
            <a:buFontTx/>
            <a:buNone/>
            <a:tabLst/>
            <a:defRPr/>
          </a:pPr>
          <a:r>
            <a:rPr lang="zh-CN" altLang="zh-CN" sz="1800" b="1" dirty="0" smtClean="0">
              <a:latin typeface="+mn-ea"/>
              <a:ea typeface="+mn-ea"/>
            </a:rPr>
            <a:t>四不</a:t>
          </a:r>
          <a:endParaRPr lang="en-US" altLang="zh-CN" sz="1800" b="1" dirty="0" smtClean="0">
            <a:latin typeface="+mn-ea"/>
            <a:ea typeface="+mn-ea"/>
          </a:endParaRPr>
        </a:p>
        <a:p>
          <a:pPr marL="0" marR="0" indent="0" defTabSz="914400" eaLnBrk="1" fontAlgn="auto" latinLnBrk="0" hangingPunct="1">
            <a:lnSpc>
              <a:spcPts val="2200"/>
            </a:lnSpc>
            <a:spcBef>
              <a:spcPts val="0"/>
            </a:spcBef>
            <a:spcAft>
              <a:spcPts val="0"/>
            </a:spcAft>
            <a:buClrTx/>
            <a:buSzTx/>
            <a:buFontTx/>
            <a:buNone/>
            <a:tabLst/>
            <a:defRPr/>
          </a:pPr>
          <a:r>
            <a:rPr lang="zh-CN" altLang="zh-CN" sz="1800" b="1" dirty="0" smtClean="0">
              <a:latin typeface="+mn-ea"/>
              <a:ea typeface="+mn-ea"/>
            </a:rPr>
            <a:t>放过</a:t>
          </a:r>
          <a:endParaRPr lang="en-US" altLang="zh-CN" sz="1800" b="1" dirty="0" smtClean="0">
            <a:latin typeface="+mn-ea"/>
            <a:ea typeface="+mn-ea"/>
          </a:endParaRPr>
        </a:p>
      </dgm:t>
    </dgm:pt>
    <dgm:pt modelId="{42516715-2A95-4712-8B5E-4D14C903A71C}" type="parTrans" cxnId="{2C675355-5241-45CC-A75F-E26ECBE1A055}">
      <dgm:prSet/>
      <dgm:spPr/>
      <dgm:t>
        <a:bodyPr/>
        <a:lstStyle/>
        <a:p>
          <a:endParaRPr lang="zh-CN" altLang="en-US"/>
        </a:p>
      </dgm:t>
    </dgm:pt>
    <dgm:pt modelId="{DCBD2BD7-5601-422E-8D68-E586D8762365}" type="sibTrans" cxnId="{2C675355-5241-45CC-A75F-E26ECBE1A055}">
      <dgm:prSet/>
      <dgm:spPr/>
      <dgm:t>
        <a:bodyPr/>
        <a:lstStyle/>
        <a:p>
          <a:endParaRPr lang="zh-CN" altLang="en-US"/>
        </a:p>
      </dgm:t>
    </dgm:pt>
    <dgm:pt modelId="{E698E05E-88AF-49B4-A1C7-A6BC2D8F4A3E}" type="pres">
      <dgm:prSet presAssocID="{454CD5D6-48BF-4377-B3B9-155AF1F908AB}" presName="cycle" presStyleCnt="0">
        <dgm:presLayoutVars>
          <dgm:dir/>
          <dgm:resizeHandles val="exact"/>
        </dgm:presLayoutVars>
      </dgm:prSet>
      <dgm:spPr/>
      <dgm:t>
        <a:bodyPr/>
        <a:lstStyle/>
        <a:p>
          <a:endParaRPr lang="zh-CN" altLang="en-US"/>
        </a:p>
      </dgm:t>
    </dgm:pt>
    <dgm:pt modelId="{0FD3AC27-9E2B-4EA5-A345-437C5897E6ED}" type="pres">
      <dgm:prSet presAssocID="{FCF2C5D5-500D-4901-9274-DFD9F9185FF0}" presName="node" presStyleLbl="node1" presStyleIdx="0" presStyleCnt="8">
        <dgm:presLayoutVars>
          <dgm:bulletEnabled val="1"/>
        </dgm:presLayoutVars>
      </dgm:prSet>
      <dgm:spPr/>
      <dgm:t>
        <a:bodyPr/>
        <a:lstStyle/>
        <a:p>
          <a:endParaRPr lang="zh-CN" altLang="en-US"/>
        </a:p>
      </dgm:t>
    </dgm:pt>
    <dgm:pt modelId="{9161E728-E2A4-4BA7-BC25-CE2A618A1D4F}" type="pres">
      <dgm:prSet presAssocID="{CB21FA04-F4E3-44E4-8C9D-2994EF2E30CA}" presName="sibTrans" presStyleLbl="sibTrans2D1" presStyleIdx="0" presStyleCnt="8"/>
      <dgm:spPr/>
      <dgm:t>
        <a:bodyPr/>
        <a:lstStyle/>
        <a:p>
          <a:endParaRPr lang="zh-CN" altLang="en-US"/>
        </a:p>
      </dgm:t>
    </dgm:pt>
    <dgm:pt modelId="{85730C9E-C5A6-45D6-8502-6D3215B50E1A}" type="pres">
      <dgm:prSet presAssocID="{CB21FA04-F4E3-44E4-8C9D-2994EF2E30CA}" presName="connectorText" presStyleLbl="sibTrans2D1" presStyleIdx="0" presStyleCnt="8"/>
      <dgm:spPr/>
      <dgm:t>
        <a:bodyPr/>
        <a:lstStyle/>
        <a:p>
          <a:endParaRPr lang="zh-CN" altLang="en-US"/>
        </a:p>
      </dgm:t>
    </dgm:pt>
    <dgm:pt modelId="{FC81FD3C-E695-4534-A30A-E15A9012270C}" type="pres">
      <dgm:prSet presAssocID="{C4129718-CBA8-4692-AC5A-025B66A81C01}" presName="node" presStyleLbl="node1" presStyleIdx="1" presStyleCnt="8">
        <dgm:presLayoutVars>
          <dgm:bulletEnabled val="1"/>
        </dgm:presLayoutVars>
      </dgm:prSet>
      <dgm:spPr/>
      <dgm:t>
        <a:bodyPr/>
        <a:lstStyle/>
        <a:p>
          <a:endParaRPr lang="zh-CN" altLang="en-US"/>
        </a:p>
      </dgm:t>
    </dgm:pt>
    <dgm:pt modelId="{C25648D9-7722-460A-B632-27A0B2EEB1CA}" type="pres">
      <dgm:prSet presAssocID="{966ECD76-F70A-409C-BF90-AA6425AB4D45}" presName="sibTrans" presStyleLbl="sibTrans2D1" presStyleIdx="1" presStyleCnt="8"/>
      <dgm:spPr/>
      <dgm:t>
        <a:bodyPr/>
        <a:lstStyle/>
        <a:p>
          <a:endParaRPr lang="zh-CN" altLang="en-US"/>
        </a:p>
      </dgm:t>
    </dgm:pt>
    <dgm:pt modelId="{7338CA77-B4C4-44D1-9FCB-54CD15FD8FEA}" type="pres">
      <dgm:prSet presAssocID="{966ECD76-F70A-409C-BF90-AA6425AB4D45}" presName="connectorText" presStyleLbl="sibTrans2D1" presStyleIdx="1" presStyleCnt="8"/>
      <dgm:spPr/>
      <dgm:t>
        <a:bodyPr/>
        <a:lstStyle/>
        <a:p>
          <a:endParaRPr lang="zh-CN" altLang="en-US"/>
        </a:p>
      </dgm:t>
    </dgm:pt>
    <dgm:pt modelId="{94E7C1CA-F056-4B68-B9A5-67BF65710B32}" type="pres">
      <dgm:prSet presAssocID="{F1A5888E-EE5D-414E-8D68-45E9DD6256E7}" presName="node" presStyleLbl="node1" presStyleIdx="2" presStyleCnt="8">
        <dgm:presLayoutVars>
          <dgm:bulletEnabled val="1"/>
        </dgm:presLayoutVars>
      </dgm:prSet>
      <dgm:spPr/>
      <dgm:t>
        <a:bodyPr/>
        <a:lstStyle/>
        <a:p>
          <a:endParaRPr lang="zh-CN" altLang="en-US"/>
        </a:p>
      </dgm:t>
    </dgm:pt>
    <dgm:pt modelId="{2CEE2352-C422-4BA5-81D8-DCD82D36A4E5}" type="pres">
      <dgm:prSet presAssocID="{B08BFB21-C94F-4FAE-9040-441BFC0B36F0}" presName="sibTrans" presStyleLbl="sibTrans2D1" presStyleIdx="2" presStyleCnt="8"/>
      <dgm:spPr/>
      <dgm:t>
        <a:bodyPr/>
        <a:lstStyle/>
        <a:p>
          <a:endParaRPr lang="zh-CN" altLang="en-US"/>
        </a:p>
      </dgm:t>
    </dgm:pt>
    <dgm:pt modelId="{9B937674-5D0C-4495-A885-75DBA0127CA0}" type="pres">
      <dgm:prSet presAssocID="{B08BFB21-C94F-4FAE-9040-441BFC0B36F0}" presName="connectorText" presStyleLbl="sibTrans2D1" presStyleIdx="2" presStyleCnt="8"/>
      <dgm:spPr/>
      <dgm:t>
        <a:bodyPr/>
        <a:lstStyle/>
        <a:p>
          <a:endParaRPr lang="zh-CN" altLang="en-US"/>
        </a:p>
      </dgm:t>
    </dgm:pt>
    <dgm:pt modelId="{AF130FA4-B1EC-4DF9-B27E-C1D10C633EF6}" type="pres">
      <dgm:prSet presAssocID="{48966093-2833-4713-911F-343604A1B050}" presName="node" presStyleLbl="node1" presStyleIdx="3" presStyleCnt="8">
        <dgm:presLayoutVars>
          <dgm:bulletEnabled val="1"/>
        </dgm:presLayoutVars>
      </dgm:prSet>
      <dgm:spPr/>
      <dgm:t>
        <a:bodyPr/>
        <a:lstStyle/>
        <a:p>
          <a:endParaRPr lang="zh-CN" altLang="en-US"/>
        </a:p>
      </dgm:t>
    </dgm:pt>
    <dgm:pt modelId="{FB3ECCEB-D26C-4C97-BBEA-AB9B874A9184}" type="pres">
      <dgm:prSet presAssocID="{4EF052B5-F62C-4A9C-9252-76D5030ADE15}" presName="sibTrans" presStyleLbl="sibTrans2D1" presStyleIdx="3" presStyleCnt="8"/>
      <dgm:spPr/>
      <dgm:t>
        <a:bodyPr/>
        <a:lstStyle/>
        <a:p>
          <a:endParaRPr lang="zh-CN" altLang="en-US"/>
        </a:p>
      </dgm:t>
    </dgm:pt>
    <dgm:pt modelId="{42FC1AA4-EF13-4B34-8806-D615D1AA8655}" type="pres">
      <dgm:prSet presAssocID="{4EF052B5-F62C-4A9C-9252-76D5030ADE15}" presName="connectorText" presStyleLbl="sibTrans2D1" presStyleIdx="3" presStyleCnt="8"/>
      <dgm:spPr/>
      <dgm:t>
        <a:bodyPr/>
        <a:lstStyle/>
        <a:p>
          <a:endParaRPr lang="zh-CN" altLang="en-US"/>
        </a:p>
      </dgm:t>
    </dgm:pt>
    <dgm:pt modelId="{742A922F-8A63-4F37-B754-2AB47947D393}" type="pres">
      <dgm:prSet presAssocID="{7076B7A3-CD33-4C30-AB7B-A6B6059AE0AD}" presName="node" presStyleLbl="node1" presStyleIdx="4" presStyleCnt="8">
        <dgm:presLayoutVars>
          <dgm:bulletEnabled val="1"/>
        </dgm:presLayoutVars>
      </dgm:prSet>
      <dgm:spPr/>
      <dgm:t>
        <a:bodyPr/>
        <a:lstStyle/>
        <a:p>
          <a:endParaRPr lang="zh-CN" altLang="en-US"/>
        </a:p>
      </dgm:t>
    </dgm:pt>
    <dgm:pt modelId="{FF08FF7E-002E-4BE1-B6D1-BC722C9A4E69}" type="pres">
      <dgm:prSet presAssocID="{DCBD2BD7-5601-422E-8D68-E586D8762365}" presName="sibTrans" presStyleLbl="sibTrans2D1" presStyleIdx="4" presStyleCnt="8"/>
      <dgm:spPr/>
      <dgm:t>
        <a:bodyPr/>
        <a:lstStyle/>
        <a:p>
          <a:endParaRPr lang="zh-CN" altLang="en-US"/>
        </a:p>
      </dgm:t>
    </dgm:pt>
    <dgm:pt modelId="{80DB1EA4-738C-4B91-B386-9EF85778271E}" type="pres">
      <dgm:prSet presAssocID="{DCBD2BD7-5601-422E-8D68-E586D8762365}" presName="connectorText" presStyleLbl="sibTrans2D1" presStyleIdx="4" presStyleCnt="8"/>
      <dgm:spPr/>
      <dgm:t>
        <a:bodyPr/>
        <a:lstStyle/>
        <a:p>
          <a:endParaRPr lang="zh-CN" altLang="en-US"/>
        </a:p>
      </dgm:t>
    </dgm:pt>
    <dgm:pt modelId="{27E9B0ED-7C6E-4F4B-8180-7E3C9C7AC216}" type="pres">
      <dgm:prSet presAssocID="{46F16C2D-E92B-40ED-9C7A-50D648CF1A10}" presName="node" presStyleLbl="node1" presStyleIdx="5" presStyleCnt="8">
        <dgm:presLayoutVars>
          <dgm:bulletEnabled val="1"/>
        </dgm:presLayoutVars>
      </dgm:prSet>
      <dgm:spPr/>
      <dgm:t>
        <a:bodyPr/>
        <a:lstStyle/>
        <a:p>
          <a:endParaRPr lang="zh-CN" altLang="en-US"/>
        </a:p>
      </dgm:t>
    </dgm:pt>
    <dgm:pt modelId="{B317740D-5377-48ED-B4CB-F2C6B867F861}" type="pres">
      <dgm:prSet presAssocID="{22917FD0-D17E-4F5C-875D-988FCAD08C39}" presName="sibTrans" presStyleLbl="sibTrans2D1" presStyleIdx="5" presStyleCnt="8"/>
      <dgm:spPr/>
      <dgm:t>
        <a:bodyPr/>
        <a:lstStyle/>
        <a:p>
          <a:endParaRPr lang="zh-CN" altLang="en-US"/>
        </a:p>
      </dgm:t>
    </dgm:pt>
    <dgm:pt modelId="{98FC905C-612C-41EC-9D2E-70AD4583EB0D}" type="pres">
      <dgm:prSet presAssocID="{22917FD0-D17E-4F5C-875D-988FCAD08C39}" presName="connectorText" presStyleLbl="sibTrans2D1" presStyleIdx="5" presStyleCnt="8"/>
      <dgm:spPr/>
      <dgm:t>
        <a:bodyPr/>
        <a:lstStyle/>
        <a:p>
          <a:endParaRPr lang="zh-CN" altLang="en-US"/>
        </a:p>
      </dgm:t>
    </dgm:pt>
    <dgm:pt modelId="{CB2149B2-27B8-4073-8630-0E08460168ED}" type="pres">
      <dgm:prSet presAssocID="{46F74859-1612-4C2C-B563-9E81FC3E602B}" presName="node" presStyleLbl="node1" presStyleIdx="6" presStyleCnt="8">
        <dgm:presLayoutVars>
          <dgm:bulletEnabled val="1"/>
        </dgm:presLayoutVars>
      </dgm:prSet>
      <dgm:spPr/>
      <dgm:t>
        <a:bodyPr/>
        <a:lstStyle/>
        <a:p>
          <a:endParaRPr lang="zh-CN" altLang="en-US"/>
        </a:p>
      </dgm:t>
    </dgm:pt>
    <dgm:pt modelId="{F8A295A1-7276-4563-AA02-8B225D5441C1}" type="pres">
      <dgm:prSet presAssocID="{B393A788-179E-4720-9BB4-68508D40C89A}" presName="sibTrans" presStyleLbl="sibTrans2D1" presStyleIdx="6" presStyleCnt="8"/>
      <dgm:spPr/>
      <dgm:t>
        <a:bodyPr/>
        <a:lstStyle/>
        <a:p>
          <a:endParaRPr lang="zh-CN" altLang="en-US"/>
        </a:p>
      </dgm:t>
    </dgm:pt>
    <dgm:pt modelId="{6AF4F17F-548A-4B08-9A65-C965C3CD51DA}" type="pres">
      <dgm:prSet presAssocID="{B393A788-179E-4720-9BB4-68508D40C89A}" presName="connectorText" presStyleLbl="sibTrans2D1" presStyleIdx="6" presStyleCnt="8"/>
      <dgm:spPr/>
      <dgm:t>
        <a:bodyPr/>
        <a:lstStyle/>
        <a:p>
          <a:endParaRPr lang="zh-CN" altLang="en-US"/>
        </a:p>
      </dgm:t>
    </dgm:pt>
    <dgm:pt modelId="{2DD4F588-08FC-47C8-B115-92877DDAE6C0}" type="pres">
      <dgm:prSet presAssocID="{1182D999-1353-4610-BE82-153824B3B45E}" presName="node" presStyleLbl="node1" presStyleIdx="7" presStyleCnt="8">
        <dgm:presLayoutVars>
          <dgm:bulletEnabled val="1"/>
        </dgm:presLayoutVars>
      </dgm:prSet>
      <dgm:spPr/>
      <dgm:t>
        <a:bodyPr/>
        <a:lstStyle/>
        <a:p>
          <a:endParaRPr lang="zh-CN" altLang="en-US"/>
        </a:p>
      </dgm:t>
    </dgm:pt>
    <dgm:pt modelId="{E8885802-E76C-445D-986F-A9EBB799F840}" type="pres">
      <dgm:prSet presAssocID="{6F1E8D0F-926F-47F6-9BD0-A8EDC6C85AA2}" presName="sibTrans" presStyleLbl="sibTrans2D1" presStyleIdx="7" presStyleCnt="8"/>
      <dgm:spPr/>
      <dgm:t>
        <a:bodyPr/>
        <a:lstStyle/>
        <a:p>
          <a:endParaRPr lang="zh-CN" altLang="en-US"/>
        </a:p>
      </dgm:t>
    </dgm:pt>
    <dgm:pt modelId="{66155143-F6AC-49E8-B1FD-DCE17B432062}" type="pres">
      <dgm:prSet presAssocID="{6F1E8D0F-926F-47F6-9BD0-A8EDC6C85AA2}" presName="connectorText" presStyleLbl="sibTrans2D1" presStyleIdx="7" presStyleCnt="8"/>
      <dgm:spPr/>
      <dgm:t>
        <a:bodyPr/>
        <a:lstStyle/>
        <a:p>
          <a:endParaRPr lang="zh-CN" altLang="en-US"/>
        </a:p>
      </dgm:t>
    </dgm:pt>
  </dgm:ptLst>
  <dgm:cxnLst>
    <dgm:cxn modelId="{D43798F5-4299-43CB-9236-1FDB3347B262}" type="presOf" srcId="{FCF2C5D5-500D-4901-9274-DFD9F9185FF0}" destId="{0FD3AC27-9E2B-4EA5-A345-437C5897E6ED}" srcOrd="0" destOrd="0" presId="urn:microsoft.com/office/officeart/2005/8/layout/cycle2"/>
    <dgm:cxn modelId="{14B7EE82-C235-4CA9-80E9-5750F46AAAAD}" type="presOf" srcId="{F1A5888E-EE5D-414E-8D68-45E9DD6256E7}" destId="{94E7C1CA-F056-4B68-B9A5-67BF65710B32}" srcOrd="0" destOrd="0" presId="urn:microsoft.com/office/officeart/2005/8/layout/cycle2"/>
    <dgm:cxn modelId="{8356CE77-9682-46D5-998D-30518242D394}" type="presOf" srcId="{DCBD2BD7-5601-422E-8D68-E586D8762365}" destId="{FF08FF7E-002E-4BE1-B6D1-BC722C9A4E69}" srcOrd="0" destOrd="0" presId="urn:microsoft.com/office/officeart/2005/8/layout/cycle2"/>
    <dgm:cxn modelId="{2DD67900-2CAA-44D4-8D67-BA9DB6403BC9}" type="presOf" srcId="{1182D999-1353-4610-BE82-153824B3B45E}" destId="{2DD4F588-08FC-47C8-B115-92877DDAE6C0}" srcOrd="0" destOrd="0" presId="urn:microsoft.com/office/officeart/2005/8/layout/cycle2"/>
    <dgm:cxn modelId="{55722332-3FAA-4893-B8D7-7754F8C61819}" type="presOf" srcId="{966ECD76-F70A-409C-BF90-AA6425AB4D45}" destId="{C25648D9-7722-460A-B632-27A0B2EEB1CA}" srcOrd="0" destOrd="0" presId="urn:microsoft.com/office/officeart/2005/8/layout/cycle2"/>
    <dgm:cxn modelId="{4A464FCE-58D5-431A-A50C-114C4ED61FC9}" type="presOf" srcId="{B08BFB21-C94F-4FAE-9040-441BFC0B36F0}" destId="{9B937674-5D0C-4495-A885-75DBA0127CA0}" srcOrd="1" destOrd="0" presId="urn:microsoft.com/office/officeart/2005/8/layout/cycle2"/>
    <dgm:cxn modelId="{9043D7B0-4D58-4C75-ADB3-5B23C17454B1}" type="presOf" srcId="{46F74859-1612-4C2C-B563-9E81FC3E602B}" destId="{CB2149B2-27B8-4073-8630-0E08460168ED}" srcOrd="0" destOrd="0" presId="urn:microsoft.com/office/officeart/2005/8/layout/cycle2"/>
    <dgm:cxn modelId="{C1E70915-5808-413C-9AE2-14D70B15E1F0}" srcId="{454CD5D6-48BF-4377-B3B9-155AF1F908AB}" destId="{46F74859-1612-4C2C-B563-9E81FC3E602B}" srcOrd="6" destOrd="0" parTransId="{DF0214A4-1B06-49AA-AFB2-551E51211C95}" sibTransId="{B393A788-179E-4720-9BB4-68508D40C89A}"/>
    <dgm:cxn modelId="{6EF15B90-FB47-4E7C-895F-42EFBB67C7D2}" srcId="{454CD5D6-48BF-4377-B3B9-155AF1F908AB}" destId="{1182D999-1353-4610-BE82-153824B3B45E}" srcOrd="7" destOrd="0" parTransId="{46FFF9A0-8885-4F8A-9588-EBDB9B7009DC}" sibTransId="{6F1E8D0F-926F-47F6-9BD0-A8EDC6C85AA2}"/>
    <dgm:cxn modelId="{D7AEB999-028E-436B-9F6E-9BE9339EE7E7}" type="presOf" srcId="{7076B7A3-CD33-4C30-AB7B-A6B6059AE0AD}" destId="{742A922F-8A63-4F37-B754-2AB47947D393}" srcOrd="0" destOrd="0" presId="urn:microsoft.com/office/officeart/2005/8/layout/cycle2"/>
    <dgm:cxn modelId="{B866F8F0-8909-40C3-BF37-7E8F0B8D0283}" type="presOf" srcId="{B393A788-179E-4720-9BB4-68508D40C89A}" destId="{F8A295A1-7276-4563-AA02-8B225D5441C1}" srcOrd="0" destOrd="0" presId="urn:microsoft.com/office/officeart/2005/8/layout/cycle2"/>
    <dgm:cxn modelId="{BD9A1265-F39E-462B-B027-3ECD3A1D9DCB}" srcId="{454CD5D6-48BF-4377-B3B9-155AF1F908AB}" destId="{46F16C2D-E92B-40ED-9C7A-50D648CF1A10}" srcOrd="5" destOrd="0" parTransId="{BF67A931-54E3-49DB-A662-760F3168BAD6}" sibTransId="{22917FD0-D17E-4F5C-875D-988FCAD08C39}"/>
    <dgm:cxn modelId="{5F8E28F3-0203-4A1E-9FD2-229EC0140299}" type="presOf" srcId="{454CD5D6-48BF-4377-B3B9-155AF1F908AB}" destId="{E698E05E-88AF-49B4-A1C7-A6BC2D8F4A3E}" srcOrd="0" destOrd="0" presId="urn:microsoft.com/office/officeart/2005/8/layout/cycle2"/>
    <dgm:cxn modelId="{9DEE124F-5370-4F62-910B-C9D6AC27764F}" type="presOf" srcId="{6F1E8D0F-926F-47F6-9BD0-A8EDC6C85AA2}" destId="{66155143-F6AC-49E8-B1FD-DCE17B432062}" srcOrd="1" destOrd="0" presId="urn:microsoft.com/office/officeart/2005/8/layout/cycle2"/>
    <dgm:cxn modelId="{750D8768-5F02-4ACB-ACE7-CFA91D505D8C}" type="presOf" srcId="{22917FD0-D17E-4F5C-875D-988FCAD08C39}" destId="{98FC905C-612C-41EC-9D2E-70AD4583EB0D}" srcOrd="1" destOrd="0" presId="urn:microsoft.com/office/officeart/2005/8/layout/cycle2"/>
    <dgm:cxn modelId="{EEE52EF4-C774-43D5-8D81-CC0A5FC28BE5}" type="presOf" srcId="{C4129718-CBA8-4692-AC5A-025B66A81C01}" destId="{FC81FD3C-E695-4534-A30A-E15A9012270C}" srcOrd="0" destOrd="0" presId="urn:microsoft.com/office/officeart/2005/8/layout/cycle2"/>
    <dgm:cxn modelId="{A9D835DF-3E20-463C-971E-48A967945E7F}" type="presOf" srcId="{46F16C2D-E92B-40ED-9C7A-50D648CF1A10}" destId="{27E9B0ED-7C6E-4F4B-8180-7E3C9C7AC216}" srcOrd="0" destOrd="0" presId="urn:microsoft.com/office/officeart/2005/8/layout/cycle2"/>
    <dgm:cxn modelId="{797D1A27-B539-4633-970A-255F3411DB57}" srcId="{454CD5D6-48BF-4377-B3B9-155AF1F908AB}" destId="{FCF2C5D5-500D-4901-9274-DFD9F9185FF0}" srcOrd="0" destOrd="0" parTransId="{ABFD5C19-ED0A-4831-9FBC-8E4DE7A43D4D}" sibTransId="{CB21FA04-F4E3-44E4-8C9D-2994EF2E30CA}"/>
    <dgm:cxn modelId="{DFDC3A86-D862-4BE1-B981-4A5528E66AA3}" srcId="{454CD5D6-48BF-4377-B3B9-155AF1F908AB}" destId="{C4129718-CBA8-4692-AC5A-025B66A81C01}" srcOrd="1" destOrd="0" parTransId="{E4262FC7-4369-46C3-A848-5EE0CE2F21D6}" sibTransId="{966ECD76-F70A-409C-BF90-AA6425AB4D45}"/>
    <dgm:cxn modelId="{4FC2CFA9-6573-452D-9F58-BF935555D878}" srcId="{454CD5D6-48BF-4377-B3B9-155AF1F908AB}" destId="{F1A5888E-EE5D-414E-8D68-45E9DD6256E7}" srcOrd="2" destOrd="0" parTransId="{64CFB0E3-3AE1-4F58-89BC-4C1F94159841}" sibTransId="{B08BFB21-C94F-4FAE-9040-441BFC0B36F0}"/>
    <dgm:cxn modelId="{1A6C7467-92E9-444C-9B85-143E25445D90}" type="presOf" srcId="{48966093-2833-4713-911F-343604A1B050}" destId="{AF130FA4-B1EC-4DF9-B27E-C1D10C633EF6}" srcOrd="0" destOrd="0" presId="urn:microsoft.com/office/officeart/2005/8/layout/cycle2"/>
    <dgm:cxn modelId="{42CE1FDE-7613-4F4C-B1CA-35CD8F367388}" type="presOf" srcId="{6F1E8D0F-926F-47F6-9BD0-A8EDC6C85AA2}" destId="{E8885802-E76C-445D-986F-A9EBB799F840}" srcOrd="0" destOrd="0" presId="urn:microsoft.com/office/officeart/2005/8/layout/cycle2"/>
    <dgm:cxn modelId="{B21896A0-831F-481B-95B0-F67C0F5BB36C}" type="presOf" srcId="{4EF052B5-F62C-4A9C-9252-76D5030ADE15}" destId="{FB3ECCEB-D26C-4C97-BBEA-AB9B874A9184}" srcOrd="0" destOrd="0" presId="urn:microsoft.com/office/officeart/2005/8/layout/cycle2"/>
    <dgm:cxn modelId="{E6036189-1B43-4504-9568-7BE188158105}" type="presOf" srcId="{DCBD2BD7-5601-422E-8D68-E586D8762365}" destId="{80DB1EA4-738C-4B91-B386-9EF85778271E}" srcOrd="1" destOrd="0" presId="urn:microsoft.com/office/officeart/2005/8/layout/cycle2"/>
    <dgm:cxn modelId="{EAB7BD62-98C1-4BAA-A16B-7DD3C54E77FB}" type="presOf" srcId="{4EF052B5-F62C-4A9C-9252-76D5030ADE15}" destId="{42FC1AA4-EF13-4B34-8806-D615D1AA8655}" srcOrd="1" destOrd="0" presId="urn:microsoft.com/office/officeart/2005/8/layout/cycle2"/>
    <dgm:cxn modelId="{2C675355-5241-45CC-A75F-E26ECBE1A055}" srcId="{454CD5D6-48BF-4377-B3B9-155AF1F908AB}" destId="{7076B7A3-CD33-4C30-AB7B-A6B6059AE0AD}" srcOrd="4" destOrd="0" parTransId="{42516715-2A95-4712-8B5E-4D14C903A71C}" sibTransId="{DCBD2BD7-5601-422E-8D68-E586D8762365}"/>
    <dgm:cxn modelId="{1409825E-86AE-4CB4-A0CE-295BC1EBEC1C}" type="presOf" srcId="{B08BFB21-C94F-4FAE-9040-441BFC0B36F0}" destId="{2CEE2352-C422-4BA5-81D8-DCD82D36A4E5}" srcOrd="0" destOrd="0" presId="urn:microsoft.com/office/officeart/2005/8/layout/cycle2"/>
    <dgm:cxn modelId="{72D3D0C4-27F3-4793-8524-95CD1E5C4532}" type="presOf" srcId="{CB21FA04-F4E3-44E4-8C9D-2994EF2E30CA}" destId="{9161E728-E2A4-4BA7-BC25-CE2A618A1D4F}" srcOrd="0" destOrd="0" presId="urn:microsoft.com/office/officeart/2005/8/layout/cycle2"/>
    <dgm:cxn modelId="{87FC3A34-82FF-4F81-9AE1-C7368E7547E4}" srcId="{454CD5D6-48BF-4377-B3B9-155AF1F908AB}" destId="{48966093-2833-4713-911F-343604A1B050}" srcOrd="3" destOrd="0" parTransId="{87E7F285-562F-4A1E-BA80-EF9E448DAAE8}" sibTransId="{4EF052B5-F62C-4A9C-9252-76D5030ADE15}"/>
    <dgm:cxn modelId="{9868284A-8E96-420D-86EA-27CBB07A3337}" type="presOf" srcId="{966ECD76-F70A-409C-BF90-AA6425AB4D45}" destId="{7338CA77-B4C4-44D1-9FCB-54CD15FD8FEA}" srcOrd="1" destOrd="0" presId="urn:microsoft.com/office/officeart/2005/8/layout/cycle2"/>
    <dgm:cxn modelId="{F13C6F12-0667-4682-8349-C097D2CE00BD}" type="presOf" srcId="{22917FD0-D17E-4F5C-875D-988FCAD08C39}" destId="{B317740D-5377-48ED-B4CB-F2C6B867F861}" srcOrd="0" destOrd="0" presId="urn:microsoft.com/office/officeart/2005/8/layout/cycle2"/>
    <dgm:cxn modelId="{89449EAD-5C07-4894-8F2E-23491F3C5A74}" type="presOf" srcId="{CB21FA04-F4E3-44E4-8C9D-2994EF2E30CA}" destId="{85730C9E-C5A6-45D6-8502-6D3215B50E1A}" srcOrd="1" destOrd="0" presId="urn:microsoft.com/office/officeart/2005/8/layout/cycle2"/>
    <dgm:cxn modelId="{2BC18AD9-F85B-4E92-A81C-D8E5577AEC0F}" type="presOf" srcId="{B393A788-179E-4720-9BB4-68508D40C89A}" destId="{6AF4F17F-548A-4B08-9A65-C965C3CD51DA}" srcOrd="1" destOrd="0" presId="urn:microsoft.com/office/officeart/2005/8/layout/cycle2"/>
    <dgm:cxn modelId="{E94AA87F-26F5-48DA-BA7C-838ED795FA62}" type="presParOf" srcId="{E698E05E-88AF-49B4-A1C7-A6BC2D8F4A3E}" destId="{0FD3AC27-9E2B-4EA5-A345-437C5897E6ED}" srcOrd="0" destOrd="0" presId="urn:microsoft.com/office/officeart/2005/8/layout/cycle2"/>
    <dgm:cxn modelId="{72B04A15-DCAD-464C-9FF2-A506FC77B42D}" type="presParOf" srcId="{E698E05E-88AF-49B4-A1C7-A6BC2D8F4A3E}" destId="{9161E728-E2A4-4BA7-BC25-CE2A618A1D4F}" srcOrd="1" destOrd="0" presId="urn:microsoft.com/office/officeart/2005/8/layout/cycle2"/>
    <dgm:cxn modelId="{0FB38085-A072-4AF7-82F4-0F7C4F4878DF}" type="presParOf" srcId="{9161E728-E2A4-4BA7-BC25-CE2A618A1D4F}" destId="{85730C9E-C5A6-45D6-8502-6D3215B50E1A}" srcOrd="0" destOrd="0" presId="urn:microsoft.com/office/officeart/2005/8/layout/cycle2"/>
    <dgm:cxn modelId="{45F3F00D-E6AF-4064-B067-2E8C0BB3799D}" type="presParOf" srcId="{E698E05E-88AF-49B4-A1C7-A6BC2D8F4A3E}" destId="{FC81FD3C-E695-4534-A30A-E15A9012270C}" srcOrd="2" destOrd="0" presId="urn:microsoft.com/office/officeart/2005/8/layout/cycle2"/>
    <dgm:cxn modelId="{8075E4FE-B17B-463F-8054-C2E6FABA6CBF}" type="presParOf" srcId="{E698E05E-88AF-49B4-A1C7-A6BC2D8F4A3E}" destId="{C25648D9-7722-460A-B632-27A0B2EEB1CA}" srcOrd="3" destOrd="0" presId="urn:microsoft.com/office/officeart/2005/8/layout/cycle2"/>
    <dgm:cxn modelId="{0AC613C9-6444-45C6-AEF2-8EE51F779980}" type="presParOf" srcId="{C25648D9-7722-460A-B632-27A0B2EEB1CA}" destId="{7338CA77-B4C4-44D1-9FCB-54CD15FD8FEA}" srcOrd="0" destOrd="0" presId="urn:microsoft.com/office/officeart/2005/8/layout/cycle2"/>
    <dgm:cxn modelId="{93A192E9-8BCF-46E6-A474-28F62C3A03C3}" type="presParOf" srcId="{E698E05E-88AF-49B4-A1C7-A6BC2D8F4A3E}" destId="{94E7C1CA-F056-4B68-B9A5-67BF65710B32}" srcOrd="4" destOrd="0" presId="urn:microsoft.com/office/officeart/2005/8/layout/cycle2"/>
    <dgm:cxn modelId="{8A4B22D6-573E-4EAB-8E4C-354411BFE4F8}" type="presParOf" srcId="{E698E05E-88AF-49B4-A1C7-A6BC2D8F4A3E}" destId="{2CEE2352-C422-4BA5-81D8-DCD82D36A4E5}" srcOrd="5" destOrd="0" presId="urn:microsoft.com/office/officeart/2005/8/layout/cycle2"/>
    <dgm:cxn modelId="{C2F4CC10-A6C5-49AD-96B0-219459B7E561}" type="presParOf" srcId="{2CEE2352-C422-4BA5-81D8-DCD82D36A4E5}" destId="{9B937674-5D0C-4495-A885-75DBA0127CA0}" srcOrd="0" destOrd="0" presId="urn:microsoft.com/office/officeart/2005/8/layout/cycle2"/>
    <dgm:cxn modelId="{646E0F07-A580-4927-B35D-BD3C97B7C583}" type="presParOf" srcId="{E698E05E-88AF-49B4-A1C7-A6BC2D8F4A3E}" destId="{AF130FA4-B1EC-4DF9-B27E-C1D10C633EF6}" srcOrd="6" destOrd="0" presId="urn:microsoft.com/office/officeart/2005/8/layout/cycle2"/>
    <dgm:cxn modelId="{C923C17C-4627-4001-B86D-22E0CA2F1E23}" type="presParOf" srcId="{E698E05E-88AF-49B4-A1C7-A6BC2D8F4A3E}" destId="{FB3ECCEB-D26C-4C97-BBEA-AB9B874A9184}" srcOrd="7" destOrd="0" presId="urn:microsoft.com/office/officeart/2005/8/layout/cycle2"/>
    <dgm:cxn modelId="{71DB7CA4-F9DD-4841-94BE-7FE441354E7B}" type="presParOf" srcId="{FB3ECCEB-D26C-4C97-BBEA-AB9B874A9184}" destId="{42FC1AA4-EF13-4B34-8806-D615D1AA8655}" srcOrd="0" destOrd="0" presId="urn:microsoft.com/office/officeart/2005/8/layout/cycle2"/>
    <dgm:cxn modelId="{2BB6A11F-A340-4A08-B63E-1FAB14FC48E6}" type="presParOf" srcId="{E698E05E-88AF-49B4-A1C7-A6BC2D8F4A3E}" destId="{742A922F-8A63-4F37-B754-2AB47947D393}" srcOrd="8" destOrd="0" presId="urn:microsoft.com/office/officeart/2005/8/layout/cycle2"/>
    <dgm:cxn modelId="{024A423A-875F-49AD-A601-9AA2C252752C}" type="presParOf" srcId="{E698E05E-88AF-49B4-A1C7-A6BC2D8F4A3E}" destId="{FF08FF7E-002E-4BE1-B6D1-BC722C9A4E69}" srcOrd="9" destOrd="0" presId="urn:microsoft.com/office/officeart/2005/8/layout/cycle2"/>
    <dgm:cxn modelId="{B1C73832-5222-4A6B-945C-2AA4B5AFDAC1}" type="presParOf" srcId="{FF08FF7E-002E-4BE1-B6D1-BC722C9A4E69}" destId="{80DB1EA4-738C-4B91-B386-9EF85778271E}" srcOrd="0" destOrd="0" presId="urn:microsoft.com/office/officeart/2005/8/layout/cycle2"/>
    <dgm:cxn modelId="{0993AC6B-59F1-4AB7-AB2F-FBB26D31AAC0}" type="presParOf" srcId="{E698E05E-88AF-49B4-A1C7-A6BC2D8F4A3E}" destId="{27E9B0ED-7C6E-4F4B-8180-7E3C9C7AC216}" srcOrd="10" destOrd="0" presId="urn:microsoft.com/office/officeart/2005/8/layout/cycle2"/>
    <dgm:cxn modelId="{599625F6-03F9-421E-BAB9-21AF030CBD5B}" type="presParOf" srcId="{E698E05E-88AF-49B4-A1C7-A6BC2D8F4A3E}" destId="{B317740D-5377-48ED-B4CB-F2C6B867F861}" srcOrd="11" destOrd="0" presId="urn:microsoft.com/office/officeart/2005/8/layout/cycle2"/>
    <dgm:cxn modelId="{450125DF-73E6-4E06-A969-45893A54CF32}" type="presParOf" srcId="{B317740D-5377-48ED-B4CB-F2C6B867F861}" destId="{98FC905C-612C-41EC-9D2E-70AD4583EB0D}" srcOrd="0" destOrd="0" presId="urn:microsoft.com/office/officeart/2005/8/layout/cycle2"/>
    <dgm:cxn modelId="{09FE7B3B-5173-4D37-A7ED-1208830B985F}" type="presParOf" srcId="{E698E05E-88AF-49B4-A1C7-A6BC2D8F4A3E}" destId="{CB2149B2-27B8-4073-8630-0E08460168ED}" srcOrd="12" destOrd="0" presId="urn:microsoft.com/office/officeart/2005/8/layout/cycle2"/>
    <dgm:cxn modelId="{A931AF34-0985-4EFB-B0CA-BCA5D5D3DF72}" type="presParOf" srcId="{E698E05E-88AF-49B4-A1C7-A6BC2D8F4A3E}" destId="{F8A295A1-7276-4563-AA02-8B225D5441C1}" srcOrd="13" destOrd="0" presId="urn:microsoft.com/office/officeart/2005/8/layout/cycle2"/>
    <dgm:cxn modelId="{86DA7593-F571-4D2F-9532-8E5618638E84}" type="presParOf" srcId="{F8A295A1-7276-4563-AA02-8B225D5441C1}" destId="{6AF4F17F-548A-4B08-9A65-C965C3CD51DA}" srcOrd="0" destOrd="0" presId="urn:microsoft.com/office/officeart/2005/8/layout/cycle2"/>
    <dgm:cxn modelId="{AE79F7C3-BCD1-4D31-A7CD-E2475F5176D8}" type="presParOf" srcId="{E698E05E-88AF-49B4-A1C7-A6BC2D8F4A3E}" destId="{2DD4F588-08FC-47C8-B115-92877DDAE6C0}" srcOrd="14" destOrd="0" presId="urn:microsoft.com/office/officeart/2005/8/layout/cycle2"/>
    <dgm:cxn modelId="{0B24E046-212E-4DC0-BAB8-65EE2C919D9C}" type="presParOf" srcId="{E698E05E-88AF-49B4-A1C7-A6BC2D8F4A3E}" destId="{E8885802-E76C-445D-986F-A9EBB799F840}" srcOrd="15" destOrd="0" presId="urn:microsoft.com/office/officeart/2005/8/layout/cycle2"/>
    <dgm:cxn modelId="{FD4FEA1A-330A-488F-82E9-54325E1A8EDA}" type="presParOf" srcId="{E8885802-E76C-445D-986F-A9EBB799F840}" destId="{66155143-F6AC-49E8-B1FD-DCE17B432062}"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A8F66A9-FC41-4C36-895B-34505E9E4DFA}" type="doc">
      <dgm:prSet loTypeId="urn:microsoft.com/office/officeart/2005/8/layout/vList5" loCatId="list" qsTypeId="urn:microsoft.com/office/officeart/2005/8/quickstyle/simple1#9" qsCatId="simple" csTypeId="urn:microsoft.com/office/officeart/2005/8/colors/accent1_2#9" csCatId="accent1" phldr="1"/>
      <dgm:spPr/>
      <dgm:t>
        <a:bodyPr/>
        <a:lstStyle/>
        <a:p>
          <a:endParaRPr lang="zh-CN" altLang="en-US"/>
        </a:p>
      </dgm:t>
    </dgm:pt>
    <dgm:pt modelId="{B98C90E2-5721-411C-AD1C-E9FCEA23A8AA}">
      <dgm:prSet phldrT="[文本]" custT="1"/>
      <dgm:spPr/>
      <dgm:t>
        <a:bodyPr lIns="36000" tIns="36000" rIns="36000" bIns="36000"/>
        <a:lstStyle/>
        <a:p>
          <a:pPr algn="l">
            <a:lnSpc>
              <a:spcPts val="4000"/>
            </a:lnSpc>
            <a:spcAft>
              <a:spcPts val="0"/>
            </a:spcAft>
          </a:pPr>
          <a:r>
            <a:rPr lang="zh-CN" altLang="en-US" sz="2800" b="1" dirty="0" smtClean="0">
              <a:solidFill>
                <a:srgbClr val="FFFFFF"/>
              </a:solidFill>
              <a:latin typeface="+mn-ea"/>
              <a:ea typeface="+mn-ea"/>
            </a:rPr>
            <a:t>一、总体要求</a:t>
          </a:r>
          <a:endParaRPr lang="zh-CN" altLang="en-US" sz="2800" b="1" dirty="0">
            <a:solidFill>
              <a:srgbClr val="FFFFFF"/>
            </a:solidFill>
            <a:latin typeface="+mn-ea"/>
            <a:ea typeface="+mn-ea"/>
          </a:endParaRPr>
        </a:p>
      </dgm:t>
    </dgm:pt>
    <dgm:pt modelId="{6A3AC710-D0CB-4E34-B3D2-F38DE3527F0B}" type="parTrans" cxnId="{57C69B54-B050-4A5F-BD1A-3B31AAE0561F}">
      <dgm:prSet/>
      <dgm:spPr/>
      <dgm:t>
        <a:bodyPr/>
        <a:lstStyle/>
        <a:p>
          <a:endParaRPr lang="zh-CN" altLang="en-US"/>
        </a:p>
      </dgm:t>
    </dgm:pt>
    <dgm:pt modelId="{77A0D0C6-9F56-47FA-A44C-6D75CF36761E}" type="sibTrans" cxnId="{57C69B54-B050-4A5F-BD1A-3B31AAE0561F}">
      <dgm:prSet/>
      <dgm:spPr/>
      <dgm:t>
        <a:bodyPr/>
        <a:lstStyle/>
        <a:p>
          <a:endParaRPr lang="zh-CN" altLang="en-US"/>
        </a:p>
      </dgm:t>
    </dgm:pt>
    <dgm:pt modelId="{ED281CBC-2746-453F-BA51-EDF5EC76DB43}">
      <dgm:prSet phldrT="[文本]" custT="1"/>
      <dgm:spPr/>
      <dgm:t>
        <a:bodyPr/>
        <a:lstStyle/>
        <a:p>
          <a:r>
            <a:rPr lang="zh-CN" altLang="en-US" sz="1800" b="1" dirty="0" smtClean="0">
              <a:solidFill>
                <a:schemeClr val="tx1"/>
              </a:solidFill>
              <a:latin typeface="+mn-ea"/>
              <a:ea typeface="+mn-ea"/>
              <a:hlinkClick xmlns:r="http://schemas.openxmlformats.org/officeDocument/2006/relationships" r:id="rId1" action="ppaction://hlinksldjump"/>
            </a:rPr>
            <a:t>（一）指导思想。</a:t>
          </a:r>
          <a:endParaRPr lang="zh-CN" altLang="en-US" sz="1800" dirty="0"/>
        </a:p>
      </dgm:t>
    </dgm:pt>
    <dgm:pt modelId="{A667CBC8-EF5D-4E5A-A20E-7E4605A2ACBD}" type="parTrans" cxnId="{38806C34-81A7-471B-877A-75BCBA4A265C}">
      <dgm:prSet/>
      <dgm:spPr/>
      <dgm:t>
        <a:bodyPr/>
        <a:lstStyle/>
        <a:p>
          <a:endParaRPr lang="zh-CN" altLang="en-US"/>
        </a:p>
      </dgm:t>
    </dgm:pt>
    <dgm:pt modelId="{A7568BDD-AABD-4416-9180-086CCE70006D}" type="sibTrans" cxnId="{38806C34-81A7-471B-877A-75BCBA4A265C}">
      <dgm:prSet/>
      <dgm:spPr/>
      <dgm:t>
        <a:bodyPr/>
        <a:lstStyle/>
        <a:p>
          <a:endParaRPr lang="zh-CN" altLang="en-US"/>
        </a:p>
      </dgm:t>
    </dgm:pt>
    <dgm:pt modelId="{C4C12274-AA8F-4787-B95A-E69890A17006}">
      <dgm:prSet phldrT="[文本]" custT="1"/>
      <dgm:spPr/>
      <dgm:t>
        <a:bodyPr lIns="36000" tIns="36000" rIns="36000" bIns="36000"/>
        <a:lstStyle/>
        <a:p>
          <a:pPr algn="l">
            <a:lnSpc>
              <a:spcPts val="4000"/>
            </a:lnSpc>
            <a:spcAft>
              <a:spcPts val="0"/>
            </a:spcAft>
          </a:pPr>
          <a:r>
            <a:rPr lang="zh-CN" altLang="en-US" sz="2800" b="1" dirty="0" smtClean="0">
              <a:solidFill>
                <a:srgbClr val="FFFFFF"/>
              </a:solidFill>
              <a:latin typeface="+mn-ea"/>
              <a:ea typeface="+mn-ea"/>
            </a:rPr>
            <a:t>二、健全落实安全</a:t>
          </a:r>
          <a:endParaRPr lang="en-US" altLang="zh-CN" sz="2800" b="1" dirty="0" smtClean="0">
            <a:solidFill>
              <a:srgbClr val="FFFFFF"/>
            </a:solidFill>
            <a:latin typeface="+mn-ea"/>
            <a:ea typeface="+mn-ea"/>
          </a:endParaRPr>
        </a:p>
        <a:p>
          <a:pPr algn="l">
            <a:lnSpc>
              <a:spcPts val="4000"/>
            </a:lnSpc>
            <a:spcAft>
              <a:spcPts val="0"/>
            </a:spcAft>
          </a:pPr>
          <a:r>
            <a:rPr lang="zh-CN" altLang="en-US" sz="2800" b="1" dirty="0" smtClean="0">
              <a:solidFill>
                <a:srgbClr val="FFFFFF"/>
              </a:solidFill>
              <a:latin typeface="+mn-ea"/>
              <a:ea typeface="+mn-ea"/>
            </a:rPr>
            <a:t>       生产责任制</a:t>
          </a:r>
          <a:endParaRPr lang="zh-CN" altLang="en-US" sz="2800" dirty="0">
            <a:solidFill>
              <a:srgbClr val="FFFFFF"/>
            </a:solidFill>
          </a:endParaRPr>
        </a:p>
      </dgm:t>
    </dgm:pt>
    <dgm:pt modelId="{20C873A8-6BD6-4C07-AAEF-89BEEB2037B2}" type="parTrans" cxnId="{0745B4AD-1E80-4310-9059-4AE2EBAB6427}">
      <dgm:prSet/>
      <dgm:spPr/>
      <dgm:t>
        <a:bodyPr/>
        <a:lstStyle/>
        <a:p>
          <a:endParaRPr lang="zh-CN" altLang="en-US"/>
        </a:p>
      </dgm:t>
    </dgm:pt>
    <dgm:pt modelId="{EB91B1D1-F230-4F32-8ACA-77C41AA4F5DE}" type="sibTrans" cxnId="{0745B4AD-1E80-4310-9059-4AE2EBAB6427}">
      <dgm:prSet/>
      <dgm:spPr/>
      <dgm:t>
        <a:bodyPr/>
        <a:lstStyle/>
        <a:p>
          <a:endParaRPr lang="zh-CN" altLang="en-US"/>
        </a:p>
      </dgm:t>
    </dgm:pt>
    <dgm:pt modelId="{C0DAEEA1-1FA7-4E11-A65E-ED4F3EB4773F}">
      <dgm:prSet phldrT="[文本]" custT="1"/>
      <dgm:spPr/>
      <dgm:t>
        <a:bodyPr/>
        <a:lstStyle/>
        <a:p>
          <a:r>
            <a:rPr lang="zh-CN" altLang="en-US" sz="1600" b="1" dirty="0" smtClean="0">
              <a:solidFill>
                <a:schemeClr val="tx1"/>
              </a:solidFill>
              <a:latin typeface="+mn-ea"/>
              <a:ea typeface="+mn-ea"/>
            </a:rPr>
            <a:t>（四）明确地方党委和政府领导责任。</a:t>
          </a:r>
          <a:endParaRPr lang="zh-CN" altLang="en-US" sz="1600" dirty="0"/>
        </a:p>
      </dgm:t>
    </dgm:pt>
    <dgm:pt modelId="{87065ACC-E39D-4E87-B598-55973BA9D3D7}" type="parTrans" cxnId="{F4FCA4CD-13F5-4CB8-9237-9EC5FAC99832}">
      <dgm:prSet/>
      <dgm:spPr/>
      <dgm:t>
        <a:bodyPr/>
        <a:lstStyle/>
        <a:p>
          <a:endParaRPr lang="zh-CN" altLang="en-US"/>
        </a:p>
      </dgm:t>
    </dgm:pt>
    <dgm:pt modelId="{B67C447D-378E-4732-838C-62DE76B31E75}" type="sibTrans" cxnId="{F4FCA4CD-13F5-4CB8-9237-9EC5FAC99832}">
      <dgm:prSet/>
      <dgm:spPr/>
      <dgm:t>
        <a:bodyPr/>
        <a:lstStyle/>
        <a:p>
          <a:endParaRPr lang="zh-CN" altLang="en-US"/>
        </a:p>
      </dgm:t>
    </dgm:pt>
    <dgm:pt modelId="{5662F0D6-527C-4E0B-BD0C-46CAC459B22D}">
      <dgm:prSet custT="1"/>
      <dgm:spPr/>
      <dgm:t>
        <a:bodyPr/>
        <a:lstStyle/>
        <a:p>
          <a:r>
            <a:rPr lang="zh-CN" altLang="zh-CN" sz="1800" b="1" dirty="0" smtClean="0">
              <a:solidFill>
                <a:schemeClr val="tx1"/>
              </a:solidFill>
              <a:latin typeface="+mn-ea"/>
              <a:ea typeface="+mn-ea"/>
              <a:hlinkClick xmlns:r="http://schemas.openxmlformats.org/officeDocument/2006/relationships" r:id="rId2" action="ppaction://hlinksldjump"/>
            </a:rPr>
            <a:t>（二）基本原则</a:t>
          </a:r>
          <a:r>
            <a:rPr lang="zh-CN" altLang="en-US" sz="1800" b="1" dirty="0" smtClean="0">
              <a:solidFill>
                <a:schemeClr val="tx1"/>
              </a:solidFill>
              <a:latin typeface="+mn-ea"/>
              <a:ea typeface="+mn-ea"/>
              <a:hlinkClick xmlns:r="http://schemas.openxmlformats.org/officeDocument/2006/relationships" r:id="rId2" action="ppaction://hlinksldjump"/>
            </a:rPr>
            <a:t>。</a:t>
          </a:r>
          <a:endParaRPr lang="en-US" altLang="zh-CN" sz="1800" b="1" dirty="0" smtClean="0">
            <a:solidFill>
              <a:schemeClr val="tx1"/>
            </a:solidFill>
            <a:latin typeface="+mn-ea"/>
            <a:ea typeface="+mn-ea"/>
          </a:endParaRPr>
        </a:p>
      </dgm:t>
    </dgm:pt>
    <dgm:pt modelId="{0A133E84-480D-44EB-B275-0623A5AEEB52}" type="parTrans" cxnId="{792F3F22-2372-4D89-BAC2-25E61E525524}">
      <dgm:prSet/>
      <dgm:spPr/>
      <dgm:t>
        <a:bodyPr/>
        <a:lstStyle/>
        <a:p>
          <a:endParaRPr lang="zh-CN" altLang="en-US"/>
        </a:p>
      </dgm:t>
    </dgm:pt>
    <dgm:pt modelId="{A2FF6E93-E69C-4F64-91F4-449B06C3FCC5}" type="sibTrans" cxnId="{792F3F22-2372-4D89-BAC2-25E61E525524}">
      <dgm:prSet/>
      <dgm:spPr/>
      <dgm:t>
        <a:bodyPr/>
        <a:lstStyle/>
        <a:p>
          <a:endParaRPr lang="zh-CN" altLang="en-US"/>
        </a:p>
      </dgm:t>
    </dgm:pt>
    <dgm:pt modelId="{B1AFEBE6-993D-4F02-A7CF-7EF547E7B617}">
      <dgm:prSet custT="1"/>
      <dgm:spPr/>
      <dgm:t>
        <a:bodyPr/>
        <a:lstStyle/>
        <a:p>
          <a:pPr rtl="0"/>
          <a:r>
            <a:rPr lang="zh-CN" altLang="zh-CN" sz="1800" b="1" dirty="0" smtClean="0">
              <a:solidFill>
                <a:schemeClr val="tx1"/>
              </a:solidFill>
              <a:latin typeface="+mn-ea"/>
              <a:ea typeface="+mn-ea"/>
              <a:hlinkClick xmlns:r="http://schemas.openxmlformats.org/officeDocument/2006/relationships" r:id="rId3" action="ppaction://hlinksldjump"/>
            </a:rPr>
            <a:t>（三）目标任务。</a:t>
          </a:r>
          <a:endParaRPr lang="en-US" altLang="zh-CN" sz="1800" b="1" dirty="0" smtClean="0">
            <a:solidFill>
              <a:schemeClr val="tx1"/>
            </a:solidFill>
            <a:latin typeface="+mn-ea"/>
            <a:ea typeface="+mn-ea"/>
          </a:endParaRPr>
        </a:p>
      </dgm:t>
    </dgm:pt>
    <dgm:pt modelId="{A0571E08-37F0-4ED6-92A7-FC2B41FF9EE9}" type="parTrans" cxnId="{50F0ADF7-032D-4840-9F14-48108D79EDA9}">
      <dgm:prSet/>
      <dgm:spPr/>
      <dgm:t>
        <a:bodyPr/>
        <a:lstStyle/>
        <a:p>
          <a:endParaRPr lang="zh-CN" altLang="en-US"/>
        </a:p>
      </dgm:t>
    </dgm:pt>
    <dgm:pt modelId="{DD11823C-DA1B-4BC8-B6B0-DE955A0B967A}" type="sibTrans" cxnId="{50F0ADF7-032D-4840-9F14-48108D79EDA9}">
      <dgm:prSet/>
      <dgm:spPr/>
      <dgm:t>
        <a:bodyPr/>
        <a:lstStyle/>
        <a:p>
          <a:endParaRPr lang="zh-CN" altLang="en-US"/>
        </a:p>
      </dgm:t>
    </dgm:pt>
    <dgm:pt modelId="{A15579A6-F749-4CB6-8CE6-E29C59F32723}">
      <dgm:prSet custT="1"/>
      <dgm:spPr/>
      <dgm:t>
        <a:bodyPr/>
        <a:lstStyle/>
        <a:p>
          <a:r>
            <a:rPr lang="zh-CN" altLang="zh-CN" sz="1600" b="1" dirty="0" smtClean="0">
              <a:solidFill>
                <a:schemeClr val="tx1"/>
              </a:solidFill>
              <a:latin typeface="+mn-ea"/>
              <a:ea typeface="+mn-ea"/>
            </a:rPr>
            <a:t>（五）明确部门监管责任。</a:t>
          </a:r>
          <a:endParaRPr lang="en-US" altLang="zh-CN" sz="1600" b="1" dirty="0" smtClean="0">
            <a:solidFill>
              <a:schemeClr val="tx1"/>
            </a:solidFill>
            <a:latin typeface="+mn-ea"/>
            <a:ea typeface="+mn-ea"/>
          </a:endParaRPr>
        </a:p>
      </dgm:t>
    </dgm:pt>
    <dgm:pt modelId="{17335451-7139-4C9E-86FF-DD2C0DCC9210}" type="parTrans" cxnId="{D7F1739D-D850-4546-B932-9E1B238E1EB6}">
      <dgm:prSet/>
      <dgm:spPr/>
      <dgm:t>
        <a:bodyPr/>
        <a:lstStyle/>
        <a:p>
          <a:endParaRPr lang="zh-CN" altLang="en-US"/>
        </a:p>
      </dgm:t>
    </dgm:pt>
    <dgm:pt modelId="{D2E5A3B0-2F09-4837-AF31-BE6F4FB02862}" type="sibTrans" cxnId="{D7F1739D-D850-4546-B932-9E1B238E1EB6}">
      <dgm:prSet/>
      <dgm:spPr/>
      <dgm:t>
        <a:bodyPr/>
        <a:lstStyle/>
        <a:p>
          <a:endParaRPr lang="zh-CN" altLang="en-US"/>
        </a:p>
      </dgm:t>
    </dgm:pt>
    <dgm:pt modelId="{864A9D42-AC47-470D-A5B0-E3CDC7E88F68}">
      <dgm:prSet custT="1"/>
      <dgm:spPr/>
      <dgm:t>
        <a:bodyPr/>
        <a:lstStyle/>
        <a:p>
          <a:r>
            <a:rPr lang="zh-CN" altLang="zh-CN" sz="1600" b="1" dirty="0" smtClean="0">
              <a:solidFill>
                <a:schemeClr val="tx1"/>
              </a:solidFill>
              <a:latin typeface="+mn-ea"/>
              <a:ea typeface="+mn-ea"/>
            </a:rPr>
            <a:t>（六）严格落实企业主体责任。</a:t>
          </a:r>
          <a:endParaRPr lang="en-US" altLang="zh-CN" sz="1600" b="1" dirty="0" smtClean="0">
            <a:solidFill>
              <a:schemeClr val="tx1"/>
            </a:solidFill>
            <a:latin typeface="+mn-ea"/>
            <a:ea typeface="+mn-ea"/>
          </a:endParaRPr>
        </a:p>
      </dgm:t>
    </dgm:pt>
    <dgm:pt modelId="{CAD6185B-658B-46AE-A382-A91FBF7F6C9F}" type="parTrans" cxnId="{56DE563C-5387-4FC8-8226-1836164FFA5D}">
      <dgm:prSet/>
      <dgm:spPr/>
      <dgm:t>
        <a:bodyPr/>
        <a:lstStyle/>
        <a:p>
          <a:endParaRPr lang="zh-CN" altLang="en-US"/>
        </a:p>
      </dgm:t>
    </dgm:pt>
    <dgm:pt modelId="{57428497-DEA2-4558-BED3-C7D783BF8834}" type="sibTrans" cxnId="{56DE563C-5387-4FC8-8226-1836164FFA5D}">
      <dgm:prSet/>
      <dgm:spPr/>
      <dgm:t>
        <a:bodyPr/>
        <a:lstStyle/>
        <a:p>
          <a:endParaRPr lang="zh-CN" altLang="en-US"/>
        </a:p>
      </dgm:t>
    </dgm:pt>
    <dgm:pt modelId="{91203800-E789-4A18-BCA8-46696C5A8E18}">
      <dgm:prSet custT="1"/>
      <dgm:spPr/>
      <dgm:t>
        <a:bodyPr/>
        <a:lstStyle/>
        <a:p>
          <a:r>
            <a:rPr lang="zh-CN" altLang="zh-CN" sz="1600" b="1" dirty="0" smtClean="0">
              <a:solidFill>
                <a:schemeClr val="tx1"/>
              </a:solidFill>
              <a:latin typeface="+mn-ea"/>
              <a:ea typeface="+mn-ea"/>
            </a:rPr>
            <a:t>（七）健全责</a:t>
          </a:r>
          <a:r>
            <a:rPr lang="en-US" altLang="zh-CN" sz="1600" b="1" dirty="0" smtClean="0">
              <a:solidFill>
                <a:schemeClr val="tx1"/>
              </a:solidFill>
              <a:latin typeface="+mn-ea"/>
              <a:ea typeface="+mn-ea"/>
            </a:rPr>
            <a:t> </a:t>
          </a:r>
          <a:r>
            <a:rPr lang="zh-CN" altLang="zh-CN" sz="1600" b="1" dirty="0" smtClean="0">
              <a:solidFill>
                <a:schemeClr val="tx1"/>
              </a:solidFill>
              <a:latin typeface="+mn-ea"/>
              <a:ea typeface="+mn-ea"/>
            </a:rPr>
            <a:t>任考核机制。</a:t>
          </a:r>
          <a:endParaRPr lang="en-US" altLang="zh-CN" sz="1600" b="1" dirty="0" smtClean="0">
            <a:solidFill>
              <a:schemeClr val="tx1"/>
            </a:solidFill>
            <a:latin typeface="+mn-ea"/>
            <a:ea typeface="+mn-ea"/>
          </a:endParaRPr>
        </a:p>
      </dgm:t>
    </dgm:pt>
    <dgm:pt modelId="{2C8E2C62-F346-451E-91DA-FC9705664D9A}" type="parTrans" cxnId="{165888D5-3518-4E1A-A7E0-E3371C131F1F}">
      <dgm:prSet/>
      <dgm:spPr/>
      <dgm:t>
        <a:bodyPr/>
        <a:lstStyle/>
        <a:p>
          <a:endParaRPr lang="zh-CN" altLang="en-US"/>
        </a:p>
      </dgm:t>
    </dgm:pt>
    <dgm:pt modelId="{B248EF2E-BC95-4B82-BFD3-1E0E00454ED5}" type="sibTrans" cxnId="{165888D5-3518-4E1A-A7E0-E3371C131F1F}">
      <dgm:prSet/>
      <dgm:spPr/>
      <dgm:t>
        <a:bodyPr/>
        <a:lstStyle/>
        <a:p>
          <a:endParaRPr lang="zh-CN" altLang="en-US"/>
        </a:p>
      </dgm:t>
    </dgm:pt>
    <dgm:pt modelId="{630C2983-F4C5-4C77-8CF9-2D960699FB71}">
      <dgm:prSet custT="1"/>
      <dgm:spPr/>
      <dgm:t>
        <a:bodyPr/>
        <a:lstStyle/>
        <a:p>
          <a:r>
            <a:rPr lang="zh-CN" altLang="en-US" sz="1600" b="1" dirty="0" smtClean="0">
              <a:solidFill>
                <a:schemeClr val="tx1"/>
              </a:solidFill>
              <a:latin typeface="+mn-ea"/>
              <a:ea typeface="+mn-ea"/>
            </a:rPr>
            <a:t>（八）严格责任追究制度</a:t>
          </a:r>
          <a:r>
            <a:rPr lang="zh-CN" altLang="en-US" sz="1000" b="1" dirty="0" smtClean="0">
              <a:solidFill>
                <a:schemeClr val="tx1"/>
              </a:solidFill>
              <a:latin typeface="+mn-ea"/>
              <a:ea typeface="+mn-ea"/>
            </a:rPr>
            <a:t>。</a:t>
          </a:r>
          <a:endParaRPr lang="zh-CN" altLang="en-US" sz="1000" dirty="0"/>
        </a:p>
      </dgm:t>
    </dgm:pt>
    <dgm:pt modelId="{89FD4974-4131-4F33-A50C-F679A4C3A76B}" type="parTrans" cxnId="{50892CE0-67EF-4570-A43D-0D5CD4DE41BB}">
      <dgm:prSet/>
      <dgm:spPr/>
      <dgm:t>
        <a:bodyPr/>
        <a:lstStyle/>
        <a:p>
          <a:endParaRPr lang="zh-CN" altLang="en-US"/>
        </a:p>
      </dgm:t>
    </dgm:pt>
    <dgm:pt modelId="{0A7FF948-0584-4F6D-BDB6-BAB7CD30AF4D}" type="sibTrans" cxnId="{50892CE0-67EF-4570-A43D-0D5CD4DE41BB}">
      <dgm:prSet/>
      <dgm:spPr/>
      <dgm:t>
        <a:bodyPr/>
        <a:lstStyle/>
        <a:p>
          <a:endParaRPr lang="zh-CN" altLang="en-US"/>
        </a:p>
      </dgm:t>
    </dgm:pt>
    <dgm:pt modelId="{3A8B1871-CB3E-41BB-8451-14C7E8C559B4}" type="pres">
      <dgm:prSet presAssocID="{1A8F66A9-FC41-4C36-895B-34505E9E4DFA}" presName="Name0" presStyleCnt="0">
        <dgm:presLayoutVars>
          <dgm:dir/>
          <dgm:animLvl val="lvl"/>
          <dgm:resizeHandles val="exact"/>
        </dgm:presLayoutVars>
      </dgm:prSet>
      <dgm:spPr/>
      <dgm:t>
        <a:bodyPr/>
        <a:lstStyle/>
        <a:p>
          <a:endParaRPr lang="zh-CN" altLang="en-US"/>
        </a:p>
      </dgm:t>
    </dgm:pt>
    <dgm:pt modelId="{D64CF5DE-D93F-4A30-A686-D7A5EF32859D}" type="pres">
      <dgm:prSet presAssocID="{B98C90E2-5721-411C-AD1C-E9FCEA23A8AA}" presName="linNode" presStyleCnt="0"/>
      <dgm:spPr/>
    </dgm:pt>
    <dgm:pt modelId="{CF2F7D79-1649-457E-94E8-A48213BFCE57}" type="pres">
      <dgm:prSet presAssocID="{B98C90E2-5721-411C-AD1C-E9FCEA23A8AA}" presName="parentText" presStyleLbl="node1" presStyleIdx="0" presStyleCnt="2" custScaleX="120319">
        <dgm:presLayoutVars>
          <dgm:chMax val="1"/>
          <dgm:bulletEnabled val="1"/>
        </dgm:presLayoutVars>
      </dgm:prSet>
      <dgm:spPr/>
      <dgm:t>
        <a:bodyPr/>
        <a:lstStyle/>
        <a:p>
          <a:endParaRPr lang="zh-CN" altLang="en-US"/>
        </a:p>
      </dgm:t>
    </dgm:pt>
    <dgm:pt modelId="{569C8EC3-6874-4E9D-984C-E71BFEB1E1D1}" type="pres">
      <dgm:prSet presAssocID="{B98C90E2-5721-411C-AD1C-E9FCEA23A8AA}" presName="descendantText" presStyleLbl="alignAccFollowNode1" presStyleIdx="0" presStyleCnt="2">
        <dgm:presLayoutVars>
          <dgm:bulletEnabled val="1"/>
        </dgm:presLayoutVars>
      </dgm:prSet>
      <dgm:spPr/>
      <dgm:t>
        <a:bodyPr/>
        <a:lstStyle/>
        <a:p>
          <a:endParaRPr lang="zh-CN" altLang="en-US"/>
        </a:p>
      </dgm:t>
    </dgm:pt>
    <dgm:pt modelId="{BB7F836F-A38C-40FE-B854-C78CB6CA1774}" type="pres">
      <dgm:prSet presAssocID="{77A0D0C6-9F56-47FA-A44C-6D75CF36761E}" presName="sp" presStyleCnt="0"/>
      <dgm:spPr/>
    </dgm:pt>
    <dgm:pt modelId="{E3CD6755-1421-4418-ADE6-EE2CF91B0C38}" type="pres">
      <dgm:prSet presAssocID="{C4C12274-AA8F-4787-B95A-E69890A17006}" presName="linNode" presStyleCnt="0"/>
      <dgm:spPr/>
    </dgm:pt>
    <dgm:pt modelId="{84B76DBC-D80A-48FA-AE6D-FDE46FEA9C22}" type="pres">
      <dgm:prSet presAssocID="{C4C12274-AA8F-4787-B95A-E69890A17006}" presName="parentText" presStyleLbl="node1" presStyleIdx="1" presStyleCnt="2" custScaleX="120319">
        <dgm:presLayoutVars>
          <dgm:chMax val="1"/>
          <dgm:bulletEnabled val="1"/>
        </dgm:presLayoutVars>
      </dgm:prSet>
      <dgm:spPr/>
      <dgm:t>
        <a:bodyPr/>
        <a:lstStyle/>
        <a:p>
          <a:endParaRPr lang="zh-CN" altLang="en-US"/>
        </a:p>
      </dgm:t>
    </dgm:pt>
    <dgm:pt modelId="{F02656A3-3126-43AC-BEBD-488B0B5B5820}" type="pres">
      <dgm:prSet presAssocID="{C4C12274-AA8F-4787-B95A-E69890A17006}" presName="descendantText" presStyleLbl="alignAccFollowNode1" presStyleIdx="1" presStyleCnt="2">
        <dgm:presLayoutVars>
          <dgm:bulletEnabled val="1"/>
        </dgm:presLayoutVars>
      </dgm:prSet>
      <dgm:spPr/>
      <dgm:t>
        <a:bodyPr/>
        <a:lstStyle/>
        <a:p>
          <a:endParaRPr lang="zh-CN" altLang="en-US"/>
        </a:p>
      </dgm:t>
    </dgm:pt>
  </dgm:ptLst>
  <dgm:cxnLst>
    <dgm:cxn modelId="{66271BC7-C911-432E-97D8-4653EB8F134F}" type="presOf" srcId="{864A9D42-AC47-470D-A5B0-E3CDC7E88F68}" destId="{F02656A3-3126-43AC-BEBD-488B0B5B5820}" srcOrd="0" destOrd="2" presId="urn:microsoft.com/office/officeart/2005/8/layout/vList5"/>
    <dgm:cxn modelId="{50892CE0-67EF-4570-A43D-0D5CD4DE41BB}" srcId="{C4C12274-AA8F-4787-B95A-E69890A17006}" destId="{630C2983-F4C5-4C77-8CF9-2D960699FB71}" srcOrd="4" destOrd="0" parTransId="{89FD4974-4131-4F33-A50C-F679A4C3A76B}" sibTransId="{0A7FF948-0584-4F6D-BDB6-BAB7CD30AF4D}"/>
    <dgm:cxn modelId="{56DE563C-5387-4FC8-8226-1836164FFA5D}" srcId="{C4C12274-AA8F-4787-B95A-E69890A17006}" destId="{864A9D42-AC47-470D-A5B0-E3CDC7E88F68}" srcOrd="2" destOrd="0" parTransId="{CAD6185B-658B-46AE-A382-A91FBF7F6C9F}" sibTransId="{57428497-DEA2-4558-BED3-C7D783BF8834}"/>
    <dgm:cxn modelId="{50F0ADF7-032D-4840-9F14-48108D79EDA9}" srcId="{B98C90E2-5721-411C-AD1C-E9FCEA23A8AA}" destId="{B1AFEBE6-993D-4F02-A7CF-7EF547E7B617}" srcOrd="2" destOrd="0" parTransId="{A0571E08-37F0-4ED6-92A7-FC2B41FF9EE9}" sibTransId="{DD11823C-DA1B-4BC8-B6B0-DE955A0B967A}"/>
    <dgm:cxn modelId="{C197002B-2BFD-47FC-8CD4-FE2869DCE6DB}" type="presOf" srcId="{5662F0D6-527C-4E0B-BD0C-46CAC459B22D}" destId="{569C8EC3-6874-4E9D-984C-E71BFEB1E1D1}" srcOrd="0" destOrd="1" presId="urn:microsoft.com/office/officeart/2005/8/layout/vList5"/>
    <dgm:cxn modelId="{F4FCA4CD-13F5-4CB8-9237-9EC5FAC99832}" srcId="{C4C12274-AA8F-4787-B95A-E69890A17006}" destId="{C0DAEEA1-1FA7-4E11-A65E-ED4F3EB4773F}" srcOrd="0" destOrd="0" parTransId="{87065ACC-E39D-4E87-B598-55973BA9D3D7}" sibTransId="{B67C447D-378E-4732-838C-62DE76B31E75}"/>
    <dgm:cxn modelId="{D8C94703-8408-4023-B6B9-EB5B280F41F6}" type="presOf" srcId="{C0DAEEA1-1FA7-4E11-A65E-ED4F3EB4773F}" destId="{F02656A3-3126-43AC-BEBD-488B0B5B5820}" srcOrd="0" destOrd="0" presId="urn:microsoft.com/office/officeart/2005/8/layout/vList5"/>
    <dgm:cxn modelId="{4131A596-34ED-48A5-B972-F676D6AFC5B4}" type="presOf" srcId="{630C2983-F4C5-4C77-8CF9-2D960699FB71}" destId="{F02656A3-3126-43AC-BEBD-488B0B5B5820}" srcOrd="0" destOrd="4" presId="urn:microsoft.com/office/officeart/2005/8/layout/vList5"/>
    <dgm:cxn modelId="{880FA685-36C0-4C6D-AA0E-7B5EFE040771}" type="presOf" srcId="{C4C12274-AA8F-4787-B95A-E69890A17006}" destId="{84B76DBC-D80A-48FA-AE6D-FDE46FEA9C22}" srcOrd="0" destOrd="0" presId="urn:microsoft.com/office/officeart/2005/8/layout/vList5"/>
    <dgm:cxn modelId="{0D4C41A8-1C5B-487C-BF96-248D252A7CFF}" type="presOf" srcId="{ED281CBC-2746-453F-BA51-EDF5EC76DB43}" destId="{569C8EC3-6874-4E9D-984C-E71BFEB1E1D1}" srcOrd="0" destOrd="0" presId="urn:microsoft.com/office/officeart/2005/8/layout/vList5"/>
    <dgm:cxn modelId="{5D33308F-2E9C-4C87-8EA2-A8FF35465938}" type="presOf" srcId="{A15579A6-F749-4CB6-8CE6-E29C59F32723}" destId="{F02656A3-3126-43AC-BEBD-488B0B5B5820}" srcOrd="0" destOrd="1" presId="urn:microsoft.com/office/officeart/2005/8/layout/vList5"/>
    <dgm:cxn modelId="{1E4E157E-9151-4912-BC74-F4174970405F}" type="presOf" srcId="{B1AFEBE6-993D-4F02-A7CF-7EF547E7B617}" destId="{569C8EC3-6874-4E9D-984C-E71BFEB1E1D1}" srcOrd="0" destOrd="2" presId="urn:microsoft.com/office/officeart/2005/8/layout/vList5"/>
    <dgm:cxn modelId="{38806C34-81A7-471B-877A-75BCBA4A265C}" srcId="{B98C90E2-5721-411C-AD1C-E9FCEA23A8AA}" destId="{ED281CBC-2746-453F-BA51-EDF5EC76DB43}" srcOrd="0" destOrd="0" parTransId="{A667CBC8-EF5D-4E5A-A20E-7E4605A2ACBD}" sibTransId="{A7568BDD-AABD-4416-9180-086CCE70006D}"/>
    <dgm:cxn modelId="{923CB244-7144-414C-8A68-3D928E5C976B}" type="presOf" srcId="{B98C90E2-5721-411C-AD1C-E9FCEA23A8AA}" destId="{CF2F7D79-1649-457E-94E8-A48213BFCE57}" srcOrd="0" destOrd="0" presId="urn:microsoft.com/office/officeart/2005/8/layout/vList5"/>
    <dgm:cxn modelId="{165888D5-3518-4E1A-A7E0-E3371C131F1F}" srcId="{C4C12274-AA8F-4787-B95A-E69890A17006}" destId="{91203800-E789-4A18-BCA8-46696C5A8E18}" srcOrd="3" destOrd="0" parTransId="{2C8E2C62-F346-451E-91DA-FC9705664D9A}" sibTransId="{B248EF2E-BC95-4B82-BFD3-1E0E00454ED5}"/>
    <dgm:cxn modelId="{D7F1739D-D850-4546-B932-9E1B238E1EB6}" srcId="{C4C12274-AA8F-4787-B95A-E69890A17006}" destId="{A15579A6-F749-4CB6-8CE6-E29C59F32723}" srcOrd="1" destOrd="0" parTransId="{17335451-7139-4C9E-86FF-DD2C0DCC9210}" sibTransId="{D2E5A3B0-2F09-4837-AF31-BE6F4FB02862}"/>
    <dgm:cxn modelId="{792F3F22-2372-4D89-BAC2-25E61E525524}" srcId="{B98C90E2-5721-411C-AD1C-E9FCEA23A8AA}" destId="{5662F0D6-527C-4E0B-BD0C-46CAC459B22D}" srcOrd="1" destOrd="0" parTransId="{0A133E84-480D-44EB-B275-0623A5AEEB52}" sibTransId="{A2FF6E93-E69C-4F64-91F4-449B06C3FCC5}"/>
    <dgm:cxn modelId="{0745B4AD-1E80-4310-9059-4AE2EBAB6427}" srcId="{1A8F66A9-FC41-4C36-895B-34505E9E4DFA}" destId="{C4C12274-AA8F-4787-B95A-E69890A17006}" srcOrd="1" destOrd="0" parTransId="{20C873A8-6BD6-4C07-AAEF-89BEEB2037B2}" sibTransId="{EB91B1D1-F230-4F32-8ACA-77C41AA4F5DE}"/>
    <dgm:cxn modelId="{3A08EF01-DD9D-4A00-BDE9-9A673ED50380}" type="presOf" srcId="{1A8F66A9-FC41-4C36-895B-34505E9E4DFA}" destId="{3A8B1871-CB3E-41BB-8451-14C7E8C559B4}" srcOrd="0" destOrd="0" presId="urn:microsoft.com/office/officeart/2005/8/layout/vList5"/>
    <dgm:cxn modelId="{54EF1AED-6D8F-4EBF-97FC-FBE61766370F}" type="presOf" srcId="{91203800-E789-4A18-BCA8-46696C5A8E18}" destId="{F02656A3-3126-43AC-BEBD-488B0B5B5820}" srcOrd="0" destOrd="3" presId="urn:microsoft.com/office/officeart/2005/8/layout/vList5"/>
    <dgm:cxn modelId="{57C69B54-B050-4A5F-BD1A-3B31AAE0561F}" srcId="{1A8F66A9-FC41-4C36-895B-34505E9E4DFA}" destId="{B98C90E2-5721-411C-AD1C-E9FCEA23A8AA}" srcOrd="0" destOrd="0" parTransId="{6A3AC710-D0CB-4E34-B3D2-F38DE3527F0B}" sibTransId="{77A0D0C6-9F56-47FA-A44C-6D75CF36761E}"/>
    <dgm:cxn modelId="{5F794AD2-D40F-423F-8140-B1395DC5380B}" type="presParOf" srcId="{3A8B1871-CB3E-41BB-8451-14C7E8C559B4}" destId="{D64CF5DE-D93F-4A30-A686-D7A5EF32859D}" srcOrd="0" destOrd="0" presId="urn:microsoft.com/office/officeart/2005/8/layout/vList5"/>
    <dgm:cxn modelId="{6F2CEAFA-EDD3-4522-A905-397A9AFC3CC2}" type="presParOf" srcId="{D64CF5DE-D93F-4A30-A686-D7A5EF32859D}" destId="{CF2F7D79-1649-457E-94E8-A48213BFCE57}" srcOrd="0" destOrd="0" presId="urn:microsoft.com/office/officeart/2005/8/layout/vList5"/>
    <dgm:cxn modelId="{BACE24CA-C31C-4EE4-94B2-4CDE99838285}" type="presParOf" srcId="{D64CF5DE-D93F-4A30-A686-D7A5EF32859D}" destId="{569C8EC3-6874-4E9D-984C-E71BFEB1E1D1}" srcOrd="1" destOrd="0" presId="urn:microsoft.com/office/officeart/2005/8/layout/vList5"/>
    <dgm:cxn modelId="{D76CB0B4-0FBB-4A8C-B8BA-93D5FB2A49BC}" type="presParOf" srcId="{3A8B1871-CB3E-41BB-8451-14C7E8C559B4}" destId="{BB7F836F-A38C-40FE-B854-C78CB6CA1774}" srcOrd="1" destOrd="0" presId="urn:microsoft.com/office/officeart/2005/8/layout/vList5"/>
    <dgm:cxn modelId="{6B79934A-062E-4A10-9EC0-6C72BB8AE479}" type="presParOf" srcId="{3A8B1871-CB3E-41BB-8451-14C7E8C559B4}" destId="{E3CD6755-1421-4418-ADE6-EE2CF91B0C38}" srcOrd="2" destOrd="0" presId="urn:microsoft.com/office/officeart/2005/8/layout/vList5"/>
    <dgm:cxn modelId="{71C9B520-1EA3-42D9-8FEA-5DAE5BA186B7}" type="presParOf" srcId="{E3CD6755-1421-4418-ADE6-EE2CF91B0C38}" destId="{84B76DBC-D80A-48FA-AE6D-FDE46FEA9C22}" srcOrd="0" destOrd="0" presId="urn:microsoft.com/office/officeart/2005/8/layout/vList5"/>
    <dgm:cxn modelId="{5888C92F-3975-4A9C-8924-B7F04AE4ADE1}" type="presParOf" srcId="{E3CD6755-1421-4418-ADE6-EE2CF91B0C38}" destId="{F02656A3-3126-43AC-BEBD-488B0B5B5820}"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4BEB5FC-23C6-49D9-B6A7-C12F186700F4}" type="doc">
      <dgm:prSet loTypeId="urn:microsoft.com/office/officeart/2005/8/layout/vList5" loCatId="list" qsTypeId="urn:microsoft.com/office/officeart/2005/8/quickstyle/simple1#10" qsCatId="simple" csTypeId="urn:microsoft.com/office/officeart/2005/8/colors/accent1_2#10" csCatId="accent1" phldr="1"/>
      <dgm:spPr/>
      <dgm:t>
        <a:bodyPr/>
        <a:lstStyle/>
        <a:p>
          <a:endParaRPr lang="zh-CN" altLang="en-US"/>
        </a:p>
      </dgm:t>
    </dgm:pt>
    <dgm:pt modelId="{2F76E195-837B-4D70-A7CC-B3330B50926F}">
      <dgm:prSet phldrT="[文本]" custT="1"/>
      <dgm:spPr/>
      <dgm:t>
        <a:bodyPr lIns="36000" tIns="36000" rIns="36000" bIns="36000"/>
        <a:lstStyle/>
        <a:p>
          <a:pPr algn="l">
            <a:lnSpc>
              <a:spcPts val="4000"/>
            </a:lnSpc>
            <a:spcAft>
              <a:spcPts val="0"/>
            </a:spcAft>
          </a:pPr>
          <a:r>
            <a:rPr lang="zh-CN" altLang="en-US" sz="2800" b="1" dirty="0" smtClean="0">
              <a:solidFill>
                <a:srgbClr val="FFFFFF"/>
              </a:solidFill>
              <a:latin typeface="+mn-ea"/>
              <a:ea typeface="+mn-ea"/>
            </a:rPr>
            <a:t>三、改革安全监管</a:t>
          </a:r>
          <a:endParaRPr lang="en-US" altLang="zh-CN" sz="2800" b="1" dirty="0" smtClean="0">
            <a:solidFill>
              <a:srgbClr val="FFFFFF"/>
            </a:solidFill>
            <a:latin typeface="+mn-ea"/>
            <a:ea typeface="+mn-ea"/>
          </a:endParaRPr>
        </a:p>
        <a:p>
          <a:pPr algn="l">
            <a:lnSpc>
              <a:spcPts val="4000"/>
            </a:lnSpc>
            <a:spcAft>
              <a:spcPts val="0"/>
            </a:spcAft>
          </a:pPr>
          <a:r>
            <a:rPr lang="en-US" altLang="zh-CN" sz="2800" b="1" dirty="0" smtClean="0">
              <a:solidFill>
                <a:srgbClr val="FFFFFF"/>
              </a:solidFill>
              <a:latin typeface="+mn-ea"/>
              <a:ea typeface="+mn-ea"/>
            </a:rPr>
            <a:t>       </a:t>
          </a:r>
          <a:r>
            <a:rPr lang="zh-CN" altLang="en-US" sz="2800" b="1" dirty="0" smtClean="0">
              <a:solidFill>
                <a:srgbClr val="FFFFFF"/>
              </a:solidFill>
              <a:latin typeface="+mn-ea"/>
              <a:ea typeface="+mn-ea"/>
            </a:rPr>
            <a:t>监察体制</a:t>
          </a:r>
          <a:endParaRPr lang="zh-CN" altLang="en-US" sz="2800" b="1" dirty="0">
            <a:solidFill>
              <a:srgbClr val="FFFFFF"/>
            </a:solidFill>
            <a:latin typeface="+mn-ea"/>
            <a:ea typeface="+mn-ea"/>
          </a:endParaRPr>
        </a:p>
      </dgm:t>
    </dgm:pt>
    <dgm:pt modelId="{6F435117-FEAD-40A2-9DAD-7C030FDA58FD}" type="parTrans" cxnId="{5639CBCE-D0D3-484A-9E4D-C804EFC3F8D7}">
      <dgm:prSet/>
      <dgm:spPr/>
      <dgm:t>
        <a:bodyPr/>
        <a:lstStyle/>
        <a:p>
          <a:endParaRPr lang="zh-CN" altLang="en-US"/>
        </a:p>
      </dgm:t>
    </dgm:pt>
    <dgm:pt modelId="{FCF3342B-9D80-4C1B-A68F-A4494342CA79}" type="sibTrans" cxnId="{5639CBCE-D0D3-484A-9E4D-C804EFC3F8D7}">
      <dgm:prSet/>
      <dgm:spPr/>
      <dgm:t>
        <a:bodyPr/>
        <a:lstStyle/>
        <a:p>
          <a:endParaRPr lang="zh-CN" altLang="en-US"/>
        </a:p>
      </dgm:t>
    </dgm:pt>
    <dgm:pt modelId="{2A16A0F2-3DFB-42E2-A668-F60381DC7361}">
      <dgm:prSet phldrT="[文本]" custT="1"/>
      <dgm:spPr/>
      <dgm:t>
        <a:bodyPr tIns="122400" rIns="0"/>
        <a:lstStyle/>
        <a:p>
          <a:r>
            <a:rPr lang="zh-CN" altLang="en-US" sz="1800" b="1" dirty="0" smtClean="0">
              <a:latin typeface="+mn-ea"/>
            </a:rPr>
            <a:t>（九）完善监督管理体制。</a:t>
          </a:r>
          <a:endParaRPr lang="zh-CN" altLang="en-US" sz="1800" dirty="0"/>
        </a:p>
      </dgm:t>
    </dgm:pt>
    <dgm:pt modelId="{6086CD8A-B46C-4E63-B297-7A8E663BB13B}" type="parTrans" cxnId="{8EB06354-E2CC-4467-9F0C-00EA1D511AB5}">
      <dgm:prSet/>
      <dgm:spPr/>
      <dgm:t>
        <a:bodyPr/>
        <a:lstStyle/>
        <a:p>
          <a:endParaRPr lang="zh-CN" altLang="en-US"/>
        </a:p>
      </dgm:t>
    </dgm:pt>
    <dgm:pt modelId="{17187526-0AAE-412E-AB03-8A5AB38C8F24}" type="sibTrans" cxnId="{8EB06354-E2CC-4467-9F0C-00EA1D511AB5}">
      <dgm:prSet/>
      <dgm:spPr/>
      <dgm:t>
        <a:bodyPr/>
        <a:lstStyle/>
        <a:p>
          <a:endParaRPr lang="zh-CN" altLang="en-US"/>
        </a:p>
      </dgm:t>
    </dgm:pt>
    <dgm:pt modelId="{EB41294F-895C-4D74-9E12-B23D4E82B24B}">
      <dgm:prSet phldrT="[文本]" custT="1"/>
      <dgm:spPr/>
      <dgm:t>
        <a:bodyPr lIns="36000" tIns="36000" rIns="36000" bIns="36000"/>
        <a:lstStyle/>
        <a:p>
          <a:pPr algn="l">
            <a:lnSpc>
              <a:spcPts val="4000"/>
            </a:lnSpc>
            <a:spcAft>
              <a:spcPts val="0"/>
            </a:spcAft>
          </a:pPr>
          <a:r>
            <a:rPr lang="zh-CN" altLang="en-US" sz="2800" b="1" dirty="0" smtClean="0">
              <a:solidFill>
                <a:srgbClr val="FFFFFF"/>
              </a:solidFill>
              <a:latin typeface="+mn-ea"/>
              <a:ea typeface="+mn-ea"/>
            </a:rPr>
            <a:t>四、大力推进依法</a:t>
          </a:r>
          <a:endParaRPr lang="en-US" altLang="zh-CN" sz="2800" b="1" dirty="0" smtClean="0">
            <a:solidFill>
              <a:srgbClr val="FFFFFF"/>
            </a:solidFill>
            <a:latin typeface="+mn-ea"/>
            <a:ea typeface="+mn-ea"/>
          </a:endParaRPr>
        </a:p>
        <a:p>
          <a:pPr algn="l">
            <a:lnSpc>
              <a:spcPts val="4000"/>
            </a:lnSpc>
            <a:spcAft>
              <a:spcPts val="0"/>
            </a:spcAft>
          </a:pPr>
          <a:r>
            <a:rPr lang="en-US" altLang="zh-CN" sz="2800" b="1" dirty="0" smtClean="0">
              <a:solidFill>
                <a:srgbClr val="FFFFFF"/>
              </a:solidFill>
              <a:latin typeface="+mn-ea"/>
              <a:ea typeface="+mn-ea"/>
            </a:rPr>
            <a:t>       </a:t>
          </a:r>
          <a:r>
            <a:rPr lang="zh-CN" altLang="en-US" sz="2800" b="1" dirty="0" smtClean="0">
              <a:solidFill>
                <a:srgbClr val="FFFFFF"/>
              </a:solidFill>
              <a:latin typeface="+mn-ea"/>
              <a:ea typeface="+mn-ea"/>
            </a:rPr>
            <a:t>治理</a:t>
          </a:r>
          <a:endParaRPr lang="zh-CN" altLang="en-US" sz="2800" b="1" dirty="0">
            <a:solidFill>
              <a:srgbClr val="FFFFFF"/>
            </a:solidFill>
            <a:latin typeface="+mn-ea"/>
            <a:ea typeface="+mn-ea"/>
          </a:endParaRPr>
        </a:p>
      </dgm:t>
    </dgm:pt>
    <dgm:pt modelId="{87DDFB5D-40FD-4CF6-8D7A-728184657F86}" type="parTrans" cxnId="{79ABC2F1-7998-4AEC-BB6E-F85A703BBAAA}">
      <dgm:prSet/>
      <dgm:spPr/>
      <dgm:t>
        <a:bodyPr/>
        <a:lstStyle/>
        <a:p>
          <a:endParaRPr lang="zh-CN" altLang="en-US"/>
        </a:p>
      </dgm:t>
    </dgm:pt>
    <dgm:pt modelId="{CBF98BA2-00D4-4AD3-8D88-2FCF128BAEDD}" type="sibTrans" cxnId="{79ABC2F1-7998-4AEC-BB6E-F85A703BBAAA}">
      <dgm:prSet/>
      <dgm:spPr/>
      <dgm:t>
        <a:bodyPr/>
        <a:lstStyle/>
        <a:p>
          <a:endParaRPr lang="zh-CN" altLang="en-US"/>
        </a:p>
      </dgm:t>
    </dgm:pt>
    <dgm:pt modelId="{0A84B5C1-04F3-4F01-AA22-0003C13A3AF1}">
      <dgm:prSet phldrT="[文本]" custT="1"/>
      <dgm:spPr/>
      <dgm:t>
        <a:bodyPr/>
        <a:lstStyle/>
        <a:p>
          <a:r>
            <a:rPr lang="zh-CN" altLang="en-US" sz="1600" b="1" dirty="0" smtClean="0">
              <a:latin typeface="+mj-ea"/>
            </a:rPr>
            <a:t>（十三）健全法律法规体系。</a:t>
          </a:r>
          <a:endParaRPr lang="zh-CN" altLang="en-US" sz="1600" b="1" dirty="0"/>
        </a:p>
      </dgm:t>
    </dgm:pt>
    <dgm:pt modelId="{FD51D73D-80FA-42D9-A539-9C5C0DD9A5D9}" type="parTrans" cxnId="{9176BE2C-0C94-408E-AAFD-D179383F11C2}">
      <dgm:prSet/>
      <dgm:spPr/>
      <dgm:t>
        <a:bodyPr/>
        <a:lstStyle/>
        <a:p>
          <a:endParaRPr lang="zh-CN" altLang="en-US"/>
        </a:p>
      </dgm:t>
    </dgm:pt>
    <dgm:pt modelId="{19399816-1B8A-43A7-AC56-554E8E1A730A}" type="sibTrans" cxnId="{9176BE2C-0C94-408E-AAFD-D179383F11C2}">
      <dgm:prSet/>
      <dgm:spPr/>
      <dgm:t>
        <a:bodyPr/>
        <a:lstStyle/>
        <a:p>
          <a:endParaRPr lang="zh-CN" altLang="en-US"/>
        </a:p>
      </dgm:t>
    </dgm:pt>
    <dgm:pt modelId="{BE36BEF9-65B6-4465-B491-9A36B3E35337}">
      <dgm:prSet custT="1"/>
      <dgm:spPr/>
      <dgm:t>
        <a:bodyPr tIns="122400" rIns="0"/>
        <a:lstStyle/>
        <a:p>
          <a:r>
            <a:rPr lang="zh-CN" altLang="zh-CN" sz="1800" b="1" dirty="0" smtClean="0">
              <a:latin typeface="+mn-ea"/>
            </a:rPr>
            <a:t>（十）改革重点行业领域安全监管监察体制。</a:t>
          </a:r>
          <a:endParaRPr lang="en-US" altLang="zh-CN" sz="1800" b="1" dirty="0">
            <a:latin typeface="+mn-ea"/>
          </a:endParaRPr>
        </a:p>
      </dgm:t>
    </dgm:pt>
    <dgm:pt modelId="{E0E1D414-131B-4820-AE55-AA97EAB1B473}" type="parTrans" cxnId="{44D9FF6D-3E55-418A-BAC2-3EBC17F9969B}">
      <dgm:prSet/>
      <dgm:spPr/>
      <dgm:t>
        <a:bodyPr/>
        <a:lstStyle/>
        <a:p>
          <a:endParaRPr lang="zh-CN" altLang="en-US"/>
        </a:p>
      </dgm:t>
    </dgm:pt>
    <dgm:pt modelId="{C7C63CEF-1473-47CF-9343-ECC8A73A6D24}" type="sibTrans" cxnId="{44D9FF6D-3E55-418A-BAC2-3EBC17F9969B}">
      <dgm:prSet/>
      <dgm:spPr/>
      <dgm:t>
        <a:bodyPr/>
        <a:lstStyle/>
        <a:p>
          <a:endParaRPr lang="zh-CN" altLang="en-US"/>
        </a:p>
      </dgm:t>
    </dgm:pt>
    <dgm:pt modelId="{79E8B273-A996-4B1B-A4DF-8E42E4AD4154}">
      <dgm:prSet custT="1"/>
      <dgm:spPr/>
      <dgm:t>
        <a:bodyPr tIns="122400" rIns="0"/>
        <a:lstStyle/>
        <a:p>
          <a:r>
            <a:rPr lang="zh-CN" altLang="zh-CN" sz="1800" b="1" dirty="0" smtClean="0">
              <a:latin typeface="+mn-ea"/>
            </a:rPr>
            <a:t>（十一）进一步完善地方监管执法体制。</a:t>
          </a:r>
          <a:endParaRPr lang="en-US" altLang="zh-CN" sz="1800" b="1" dirty="0">
            <a:latin typeface="+mn-ea"/>
          </a:endParaRPr>
        </a:p>
      </dgm:t>
    </dgm:pt>
    <dgm:pt modelId="{C017C311-1AB9-44B6-A011-7EBBFE88E316}" type="parTrans" cxnId="{2348C697-5859-43F6-B57B-EB514620BAEE}">
      <dgm:prSet/>
      <dgm:spPr/>
      <dgm:t>
        <a:bodyPr/>
        <a:lstStyle/>
        <a:p>
          <a:endParaRPr lang="zh-CN" altLang="en-US"/>
        </a:p>
      </dgm:t>
    </dgm:pt>
    <dgm:pt modelId="{516DCF38-D7D3-4BEB-8C05-4EBEE70673D4}" type="sibTrans" cxnId="{2348C697-5859-43F6-B57B-EB514620BAEE}">
      <dgm:prSet/>
      <dgm:spPr/>
      <dgm:t>
        <a:bodyPr/>
        <a:lstStyle/>
        <a:p>
          <a:endParaRPr lang="zh-CN" altLang="en-US"/>
        </a:p>
      </dgm:t>
    </dgm:pt>
    <dgm:pt modelId="{A07DEAEB-3A10-4A47-BF6E-268FB3768C21}">
      <dgm:prSet custT="1"/>
      <dgm:spPr/>
      <dgm:t>
        <a:bodyPr tIns="122400" rIns="0"/>
        <a:lstStyle/>
        <a:p>
          <a:r>
            <a:rPr lang="zh-CN" altLang="zh-CN" sz="1800" b="1" dirty="0" smtClean="0">
              <a:latin typeface="+mn-ea"/>
            </a:rPr>
            <a:t>（十二）健全应急救援管理体制</a:t>
          </a:r>
          <a:r>
            <a:rPr lang="zh-CN" altLang="en-US" sz="1800" b="1" dirty="0" smtClean="0">
              <a:latin typeface="+mn-ea"/>
            </a:rPr>
            <a:t>。</a:t>
          </a:r>
          <a:endParaRPr lang="en-US" altLang="zh-CN" sz="1000" b="1" dirty="0">
            <a:latin typeface="+mn-ea"/>
          </a:endParaRPr>
        </a:p>
      </dgm:t>
    </dgm:pt>
    <dgm:pt modelId="{8E7115AD-4D4B-4736-891E-18FF188A0AE2}" type="parTrans" cxnId="{37A003C8-B233-4411-9B63-D3D28A168C5E}">
      <dgm:prSet/>
      <dgm:spPr/>
      <dgm:t>
        <a:bodyPr/>
        <a:lstStyle/>
        <a:p>
          <a:endParaRPr lang="zh-CN" altLang="en-US"/>
        </a:p>
      </dgm:t>
    </dgm:pt>
    <dgm:pt modelId="{5B2B1F27-1398-4271-96A9-06FD18F305E8}" type="sibTrans" cxnId="{37A003C8-B233-4411-9B63-D3D28A168C5E}">
      <dgm:prSet/>
      <dgm:spPr/>
      <dgm:t>
        <a:bodyPr/>
        <a:lstStyle/>
        <a:p>
          <a:endParaRPr lang="zh-CN" altLang="en-US"/>
        </a:p>
      </dgm:t>
    </dgm:pt>
    <dgm:pt modelId="{8942C803-8093-4E28-87C8-0A09192A9B12}">
      <dgm:prSet phldrT="[文本]" custT="1"/>
      <dgm:spPr/>
      <dgm:t>
        <a:bodyPr/>
        <a:lstStyle/>
        <a:p>
          <a:r>
            <a:rPr lang="zh-CN" altLang="en-US" sz="1600" b="1" dirty="0" smtClean="0">
              <a:latin typeface="+mj-ea"/>
            </a:rPr>
            <a:t>（十四）完善标准体系。</a:t>
          </a:r>
          <a:endParaRPr lang="zh-CN" altLang="en-US" sz="1600" b="1" dirty="0"/>
        </a:p>
      </dgm:t>
    </dgm:pt>
    <dgm:pt modelId="{CA830D77-F772-42EE-8C62-5E54719A0264}" type="parTrans" cxnId="{DE046849-68CC-448D-838A-0651D5EE52C7}">
      <dgm:prSet/>
      <dgm:spPr/>
      <dgm:t>
        <a:bodyPr/>
        <a:lstStyle/>
        <a:p>
          <a:endParaRPr lang="zh-CN" altLang="en-US"/>
        </a:p>
      </dgm:t>
    </dgm:pt>
    <dgm:pt modelId="{8256EBE0-4D64-4796-9FC0-6255AC734B36}" type="sibTrans" cxnId="{DE046849-68CC-448D-838A-0651D5EE52C7}">
      <dgm:prSet/>
      <dgm:spPr/>
      <dgm:t>
        <a:bodyPr/>
        <a:lstStyle/>
        <a:p>
          <a:endParaRPr lang="zh-CN" altLang="en-US"/>
        </a:p>
      </dgm:t>
    </dgm:pt>
    <dgm:pt modelId="{6FA6EAE2-D9A7-4DDB-9D20-91D3B1689215}">
      <dgm:prSet phldrT="[文本]" custT="1"/>
      <dgm:spPr/>
      <dgm:t>
        <a:bodyPr/>
        <a:lstStyle/>
        <a:p>
          <a:r>
            <a:rPr lang="zh-CN" altLang="en-US" sz="1600" b="1" dirty="0" smtClean="0">
              <a:latin typeface="+mj-ea"/>
            </a:rPr>
            <a:t>（十五）严格安全准入制度。</a:t>
          </a:r>
          <a:endParaRPr lang="zh-CN" altLang="en-US" sz="1600" b="1" dirty="0"/>
        </a:p>
      </dgm:t>
    </dgm:pt>
    <dgm:pt modelId="{F596C146-258F-47FE-B847-231828DB5F1E}" type="parTrans" cxnId="{959E5D98-6D03-4CE6-BBCB-591C2860D9F2}">
      <dgm:prSet/>
      <dgm:spPr/>
      <dgm:t>
        <a:bodyPr/>
        <a:lstStyle/>
        <a:p>
          <a:endParaRPr lang="zh-CN" altLang="en-US"/>
        </a:p>
      </dgm:t>
    </dgm:pt>
    <dgm:pt modelId="{27BBCD77-C363-4C0C-9B46-C7CDBEEAF564}" type="sibTrans" cxnId="{959E5D98-6D03-4CE6-BBCB-591C2860D9F2}">
      <dgm:prSet/>
      <dgm:spPr/>
      <dgm:t>
        <a:bodyPr/>
        <a:lstStyle/>
        <a:p>
          <a:endParaRPr lang="zh-CN" altLang="en-US"/>
        </a:p>
      </dgm:t>
    </dgm:pt>
    <dgm:pt modelId="{B939BF92-A1FC-4686-AC5F-6A0163763727}">
      <dgm:prSet phldrT="[文本]" custT="1"/>
      <dgm:spPr/>
      <dgm:t>
        <a:bodyPr/>
        <a:lstStyle/>
        <a:p>
          <a:r>
            <a:rPr lang="zh-CN" altLang="en-US" sz="1600" b="1" dirty="0" smtClean="0">
              <a:latin typeface="+mj-ea"/>
            </a:rPr>
            <a:t>（十六）规范监管执法行为。</a:t>
          </a:r>
          <a:endParaRPr lang="zh-CN" altLang="en-US" sz="1600" b="1" dirty="0"/>
        </a:p>
      </dgm:t>
    </dgm:pt>
    <dgm:pt modelId="{F18F72D8-6ABB-45C2-9C89-4A97586399FC}" type="parTrans" cxnId="{1527CF4F-797F-48F2-9F75-28D52DF410BF}">
      <dgm:prSet/>
      <dgm:spPr/>
      <dgm:t>
        <a:bodyPr/>
        <a:lstStyle/>
        <a:p>
          <a:endParaRPr lang="zh-CN" altLang="en-US"/>
        </a:p>
      </dgm:t>
    </dgm:pt>
    <dgm:pt modelId="{C723D552-6355-4E34-82B5-46CE3DF5768A}" type="sibTrans" cxnId="{1527CF4F-797F-48F2-9F75-28D52DF410BF}">
      <dgm:prSet/>
      <dgm:spPr/>
      <dgm:t>
        <a:bodyPr/>
        <a:lstStyle/>
        <a:p>
          <a:endParaRPr lang="zh-CN" altLang="en-US"/>
        </a:p>
      </dgm:t>
    </dgm:pt>
    <dgm:pt modelId="{2F86D876-CBDB-4B86-85E4-CCE37C2FD7C6}">
      <dgm:prSet phldrT="[文本]" custT="1"/>
      <dgm:spPr/>
      <dgm:t>
        <a:bodyPr/>
        <a:lstStyle/>
        <a:p>
          <a:r>
            <a:rPr lang="zh-CN" altLang="en-US" sz="1600" b="1" dirty="0" smtClean="0">
              <a:latin typeface="+mj-ea"/>
            </a:rPr>
            <a:t>（十七）完善执法监督机制。</a:t>
          </a:r>
          <a:endParaRPr lang="zh-CN" altLang="en-US" sz="1600" b="1" dirty="0"/>
        </a:p>
      </dgm:t>
    </dgm:pt>
    <dgm:pt modelId="{1C082A70-7F93-423A-9382-F15E141D8F82}" type="parTrans" cxnId="{E4B7D4FB-4B2B-423F-AC16-80D06F6544EA}">
      <dgm:prSet/>
      <dgm:spPr/>
      <dgm:t>
        <a:bodyPr/>
        <a:lstStyle/>
        <a:p>
          <a:endParaRPr lang="zh-CN" altLang="en-US"/>
        </a:p>
      </dgm:t>
    </dgm:pt>
    <dgm:pt modelId="{2A9C481D-D40E-4F0E-9422-0AC6281656E8}" type="sibTrans" cxnId="{E4B7D4FB-4B2B-423F-AC16-80D06F6544EA}">
      <dgm:prSet/>
      <dgm:spPr/>
      <dgm:t>
        <a:bodyPr/>
        <a:lstStyle/>
        <a:p>
          <a:endParaRPr lang="zh-CN" altLang="en-US"/>
        </a:p>
      </dgm:t>
    </dgm:pt>
    <dgm:pt modelId="{4B6F0DD3-0D8A-447E-9B2D-3DF1A5DA7660}">
      <dgm:prSet phldrT="[文本]" custT="1"/>
      <dgm:spPr/>
      <dgm:t>
        <a:bodyPr/>
        <a:lstStyle/>
        <a:p>
          <a:r>
            <a:rPr lang="zh-CN" altLang="en-US" sz="1600" b="1" dirty="0" smtClean="0">
              <a:latin typeface="+mj-ea"/>
            </a:rPr>
            <a:t>（十八）健全监管执法保障体系。　</a:t>
          </a:r>
          <a:endParaRPr lang="zh-CN" altLang="en-US" sz="1600" b="1" dirty="0"/>
        </a:p>
      </dgm:t>
    </dgm:pt>
    <dgm:pt modelId="{E958800F-2DFC-4E9B-A5D2-ECF76D202C50}" type="parTrans" cxnId="{E72444D9-CF05-44A6-A556-A3CF33EF6F1D}">
      <dgm:prSet/>
      <dgm:spPr/>
      <dgm:t>
        <a:bodyPr/>
        <a:lstStyle/>
        <a:p>
          <a:endParaRPr lang="zh-CN" altLang="en-US"/>
        </a:p>
      </dgm:t>
    </dgm:pt>
    <dgm:pt modelId="{DE1D842C-6DB0-40BE-B798-36BC93A1DFB1}" type="sibTrans" cxnId="{E72444D9-CF05-44A6-A556-A3CF33EF6F1D}">
      <dgm:prSet/>
      <dgm:spPr/>
      <dgm:t>
        <a:bodyPr/>
        <a:lstStyle/>
        <a:p>
          <a:endParaRPr lang="zh-CN" altLang="en-US"/>
        </a:p>
      </dgm:t>
    </dgm:pt>
    <dgm:pt modelId="{8759E93E-4FC4-4B5F-A336-7F07E44F1798}">
      <dgm:prSet phldrT="[文本]" custT="1"/>
      <dgm:spPr/>
      <dgm:t>
        <a:bodyPr/>
        <a:lstStyle/>
        <a:p>
          <a:r>
            <a:rPr lang="zh-CN" altLang="en-US" sz="1600" b="1" dirty="0" smtClean="0">
              <a:latin typeface="+mj-ea"/>
            </a:rPr>
            <a:t>（十九）完善事故调查处理机制。</a:t>
          </a:r>
          <a:endParaRPr lang="zh-CN" altLang="en-US" sz="1000" dirty="0"/>
        </a:p>
      </dgm:t>
    </dgm:pt>
    <dgm:pt modelId="{2DB2253F-E113-4B44-8662-5D6F89F489EC}" type="parTrans" cxnId="{FABE21E1-0489-428E-9E4D-450B0C06039F}">
      <dgm:prSet/>
      <dgm:spPr/>
      <dgm:t>
        <a:bodyPr/>
        <a:lstStyle/>
        <a:p>
          <a:endParaRPr lang="zh-CN" altLang="en-US"/>
        </a:p>
      </dgm:t>
    </dgm:pt>
    <dgm:pt modelId="{1A44A92A-B817-433C-95AE-3F4766158931}" type="sibTrans" cxnId="{FABE21E1-0489-428E-9E4D-450B0C06039F}">
      <dgm:prSet/>
      <dgm:spPr/>
      <dgm:t>
        <a:bodyPr/>
        <a:lstStyle/>
        <a:p>
          <a:endParaRPr lang="zh-CN" altLang="en-US"/>
        </a:p>
      </dgm:t>
    </dgm:pt>
    <dgm:pt modelId="{546B576C-1EE7-481D-99C4-6A4A86B14DE6}" type="pres">
      <dgm:prSet presAssocID="{E4BEB5FC-23C6-49D9-B6A7-C12F186700F4}" presName="Name0" presStyleCnt="0">
        <dgm:presLayoutVars>
          <dgm:dir/>
          <dgm:animLvl val="lvl"/>
          <dgm:resizeHandles val="exact"/>
        </dgm:presLayoutVars>
      </dgm:prSet>
      <dgm:spPr/>
      <dgm:t>
        <a:bodyPr/>
        <a:lstStyle/>
        <a:p>
          <a:endParaRPr lang="zh-CN" altLang="en-US"/>
        </a:p>
      </dgm:t>
    </dgm:pt>
    <dgm:pt modelId="{C82D0504-FAB8-40DD-AFA9-0A959AAC0284}" type="pres">
      <dgm:prSet presAssocID="{2F76E195-837B-4D70-A7CC-B3330B50926F}" presName="linNode" presStyleCnt="0"/>
      <dgm:spPr/>
    </dgm:pt>
    <dgm:pt modelId="{5AEA7625-E2CF-4F2F-B5CF-F82A1D21837D}" type="pres">
      <dgm:prSet presAssocID="{2F76E195-837B-4D70-A7CC-B3330B50926F}" presName="parentText" presStyleLbl="node1" presStyleIdx="0" presStyleCnt="2" custScaleX="120319">
        <dgm:presLayoutVars>
          <dgm:chMax val="1"/>
          <dgm:bulletEnabled val="1"/>
        </dgm:presLayoutVars>
      </dgm:prSet>
      <dgm:spPr/>
      <dgm:t>
        <a:bodyPr/>
        <a:lstStyle/>
        <a:p>
          <a:endParaRPr lang="zh-CN" altLang="en-US"/>
        </a:p>
      </dgm:t>
    </dgm:pt>
    <dgm:pt modelId="{1A5C4723-DD3A-4814-9D2D-F6EB026512C9}" type="pres">
      <dgm:prSet presAssocID="{2F76E195-837B-4D70-A7CC-B3330B50926F}" presName="descendantText" presStyleLbl="alignAccFollowNode1" presStyleIdx="0" presStyleCnt="2">
        <dgm:presLayoutVars>
          <dgm:bulletEnabled val="1"/>
        </dgm:presLayoutVars>
      </dgm:prSet>
      <dgm:spPr/>
      <dgm:t>
        <a:bodyPr/>
        <a:lstStyle/>
        <a:p>
          <a:endParaRPr lang="zh-CN" altLang="en-US"/>
        </a:p>
      </dgm:t>
    </dgm:pt>
    <dgm:pt modelId="{610A6CDC-DCE3-4B7A-B405-F97CDB614A61}" type="pres">
      <dgm:prSet presAssocID="{FCF3342B-9D80-4C1B-A68F-A4494342CA79}" presName="sp" presStyleCnt="0"/>
      <dgm:spPr/>
    </dgm:pt>
    <dgm:pt modelId="{4E06C69E-91F2-40AB-9B9A-B398EE5F013E}" type="pres">
      <dgm:prSet presAssocID="{EB41294F-895C-4D74-9E12-B23D4E82B24B}" presName="linNode" presStyleCnt="0"/>
      <dgm:spPr/>
    </dgm:pt>
    <dgm:pt modelId="{FB4B3F1A-21B5-4625-B902-8116B756BB65}" type="pres">
      <dgm:prSet presAssocID="{EB41294F-895C-4D74-9E12-B23D4E82B24B}" presName="parentText" presStyleLbl="node1" presStyleIdx="1" presStyleCnt="2" custScaleX="120319">
        <dgm:presLayoutVars>
          <dgm:chMax val="1"/>
          <dgm:bulletEnabled val="1"/>
        </dgm:presLayoutVars>
      </dgm:prSet>
      <dgm:spPr/>
      <dgm:t>
        <a:bodyPr/>
        <a:lstStyle/>
        <a:p>
          <a:endParaRPr lang="zh-CN" altLang="en-US"/>
        </a:p>
      </dgm:t>
    </dgm:pt>
    <dgm:pt modelId="{BE6A8133-8893-4A2B-9D4F-E05C326A039F}" type="pres">
      <dgm:prSet presAssocID="{EB41294F-895C-4D74-9E12-B23D4E82B24B}" presName="descendantText" presStyleLbl="alignAccFollowNode1" presStyleIdx="1" presStyleCnt="2">
        <dgm:presLayoutVars>
          <dgm:bulletEnabled val="1"/>
        </dgm:presLayoutVars>
      </dgm:prSet>
      <dgm:spPr/>
      <dgm:t>
        <a:bodyPr/>
        <a:lstStyle/>
        <a:p>
          <a:endParaRPr lang="zh-CN" altLang="en-US"/>
        </a:p>
      </dgm:t>
    </dgm:pt>
  </dgm:ptLst>
  <dgm:cxnLst>
    <dgm:cxn modelId="{BF1C6067-F75E-4E45-9338-26F10805BF40}" type="presOf" srcId="{4B6F0DD3-0D8A-447E-9B2D-3DF1A5DA7660}" destId="{BE6A8133-8893-4A2B-9D4F-E05C326A039F}" srcOrd="0" destOrd="5" presId="urn:microsoft.com/office/officeart/2005/8/layout/vList5"/>
    <dgm:cxn modelId="{4B2679AE-5963-4BA9-AC36-F33C9770FE9A}" type="presOf" srcId="{8759E93E-4FC4-4B5F-A336-7F07E44F1798}" destId="{BE6A8133-8893-4A2B-9D4F-E05C326A039F}" srcOrd="0" destOrd="6" presId="urn:microsoft.com/office/officeart/2005/8/layout/vList5"/>
    <dgm:cxn modelId="{B22C52D1-23DF-4222-AB05-FE50AC7A4CBE}" type="presOf" srcId="{A07DEAEB-3A10-4A47-BF6E-268FB3768C21}" destId="{1A5C4723-DD3A-4814-9D2D-F6EB026512C9}" srcOrd="0" destOrd="3" presId="urn:microsoft.com/office/officeart/2005/8/layout/vList5"/>
    <dgm:cxn modelId="{37A003C8-B233-4411-9B63-D3D28A168C5E}" srcId="{2F76E195-837B-4D70-A7CC-B3330B50926F}" destId="{A07DEAEB-3A10-4A47-BF6E-268FB3768C21}" srcOrd="3" destOrd="0" parTransId="{8E7115AD-4D4B-4736-891E-18FF188A0AE2}" sibTransId="{5B2B1F27-1398-4271-96A9-06FD18F305E8}"/>
    <dgm:cxn modelId="{F679DB50-1C89-4DF1-9154-A022065AEA03}" type="presOf" srcId="{2A16A0F2-3DFB-42E2-A668-F60381DC7361}" destId="{1A5C4723-DD3A-4814-9D2D-F6EB026512C9}" srcOrd="0" destOrd="0" presId="urn:microsoft.com/office/officeart/2005/8/layout/vList5"/>
    <dgm:cxn modelId="{959E5D98-6D03-4CE6-BBCB-591C2860D9F2}" srcId="{EB41294F-895C-4D74-9E12-B23D4E82B24B}" destId="{6FA6EAE2-D9A7-4DDB-9D20-91D3B1689215}" srcOrd="2" destOrd="0" parTransId="{F596C146-258F-47FE-B847-231828DB5F1E}" sibTransId="{27BBCD77-C363-4C0C-9B46-C7CDBEEAF564}"/>
    <dgm:cxn modelId="{9176BE2C-0C94-408E-AAFD-D179383F11C2}" srcId="{EB41294F-895C-4D74-9E12-B23D4E82B24B}" destId="{0A84B5C1-04F3-4F01-AA22-0003C13A3AF1}" srcOrd="0" destOrd="0" parTransId="{FD51D73D-80FA-42D9-A539-9C5C0DD9A5D9}" sibTransId="{19399816-1B8A-43A7-AC56-554E8E1A730A}"/>
    <dgm:cxn modelId="{44D9FF6D-3E55-418A-BAC2-3EBC17F9969B}" srcId="{2F76E195-837B-4D70-A7CC-B3330B50926F}" destId="{BE36BEF9-65B6-4465-B491-9A36B3E35337}" srcOrd="1" destOrd="0" parTransId="{E0E1D414-131B-4820-AE55-AA97EAB1B473}" sibTransId="{C7C63CEF-1473-47CF-9343-ECC8A73A6D24}"/>
    <dgm:cxn modelId="{E72444D9-CF05-44A6-A556-A3CF33EF6F1D}" srcId="{EB41294F-895C-4D74-9E12-B23D4E82B24B}" destId="{4B6F0DD3-0D8A-447E-9B2D-3DF1A5DA7660}" srcOrd="5" destOrd="0" parTransId="{E958800F-2DFC-4E9B-A5D2-ECF76D202C50}" sibTransId="{DE1D842C-6DB0-40BE-B798-36BC93A1DFB1}"/>
    <dgm:cxn modelId="{5356A087-8E36-466E-A8C0-81DD34F452FE}" type="presOf" srcId="{0A84B5C1-04F3-4F01-AA22-0003C13A3AF1}" destId="{BE6A8133-8893-4A2B-9D4F-E05C326A039F}" srcOrd="0" destOrd="0" presId="urn:microsoft.com/office/officeart/2005/8/layout/vList5"/>
    <dgm:cxn modelId="{8EB06354-E2CC-4467-9F0C-00EA1D511AB5}" srcId="{2F76E195-837B-4D70-A7CC-B3330B50926F}" destId="{2A16A0F2-3DFB-42E2-A668-F60381DC7361}" srcOrd="0" destOrd="0" parTransId="{6086CD8A-B46C-4E63-B297-7A8E663BB13B}" sibTransId="{17187526-0AAE-412E-AB03-8A5AB38C8F24}"/>
    <dgm:cxn modelId="{76CA869F-68FB-49E5-AD34-B149E0975241}" type="presOf" srcId="{B939BF92-A1FC-4686-AC5F-6A0163763727}" destId="{BE6A8133-8893-4A2B-9D4F-E05C326A039F}" srcOrd="0" destOrd="3" presId="urn:microsoft.com/office/officeart/2005/8/layout/vList5"/>
    <dgm:cxn modelId="{C8745D2E-2C8C-4FC3-A7F8-80A78F52B7F3}" type="presOf" srcId="{79E8B273-A996-4B1B-A4DF-8E42E4AD4154}" destId="{1A5C4723-DD3A-4814-9D2D-F6EB026512C9}" srcOrd="0" destOrd="2" presId="urn:microsoft.com/office/officeart/2005/8/layout/vList5"/>
    <dgm:cxn modelId="{89946F64-A90B-4A54-9CBB-7F081ED695CA}" type="presOf" srcId="{2F76E195-837B-4D70-A7CC-B3330B50926F}" destId="{5AEA7625-E2CF-4F2F-B5CF-F82A1D21837D}" srcOrd="0" destOrd="0" presId="urn:microsoft.com/office/officeart/2005/8/layout/vList5"/>
    <dgm:cxn modelId="{E611AEA2-116D-4259-AD4F-84046218F35C}" type="presOf" srcId="{2F86D876-CBDB-4B86-85E4-CCE37C2FD7C6}" destId="{BE6A8133-8893-4A2B-9D4F-E05C326A039F}" srcOrd="0" destOrd="4" presId="urn:microsoft.com/office/officeart/2005/8/layout/vList5"/>
    <dgm:cxn modelId="{2348C697-5859-43F6-B57B-EB514620BAEE}" srcId="{2F76E195-837B-4D70-A7CC-B3330B50926F}" destId="{79E8B273-A996-4B1B-A4DF-8E42E4AD4154}" srcOrd="2" destOrd="0" parTransId="{C017C311-1AB9-44B6-A011-7EBBFE88E316}" sibTransId="{516DCF38-D7D3-4BEB-8C05-4EBEE70673D4}"/>
    <dgm:cxn modelId="{98514A73-F0D0-4029-AEBC-8809A2389F33}" type="presOf" srcId="{6FA6EAE2-D9A7-4DDB-9D20-91D3B1689215}" destId="{BE6A8133-8893-4A2B-9D4F-E05C326A039F}" srcOrd="0" destOrd="2" presId="urn:microsoft.com/office/officeart/2005/8/layout/vList5"/>
    <dgm:cxn modelId="{E7CD9F23-B142-405B-92CD-3713FD7F1D67}" type="presOf" srcId="{EB41294F-895C-4D74-9E12-B23D4E82B24B}" destId="{FB4B3F1A-21B5-4625-B902-8116B756BB65}" srcOrd="0" destOrd="0" presId="urn:microsoft.com/office/officeart/2005/8/layout/vList5"/>
    <dgm:cxn modelId="{E4B7D4FB-4B2B-423F-AC16-80D06F6544EA}" srcId="{EB41294F-895C-4D74-9E12-B23D4E82B24B}" destId="{2F86D876-CBDB-4B86-85E4-CCE37C2FD7C6}" srcOrd="4" destOrd="0" parTransId="{1C082A70-7F93-423A-9382-F15E141D8F82}" sibTransId="{2A9C481D-D40E-4F0E-9422-0AC6281656E8}"/>
    <dgm:cxn modelId="{53B99DDD-0A35-492D-9705-EF4F79BFA435}" type="presOf" srcId="{BE36BEF9-65B6-4465-B491-9A36B3E35337}" destId="{1A5C4723-DD3A-4814-9D2D-F6EB026512C9}" srcOrd="0" destOrd="1" presId="urn:microsoft.com/office/officeart/2005/8/layout/vList5"/>
    <dgm:cxn modelId="{5639CBCE-D0D3-484A-9E4D-C804EFC3F8D7}" srcId="{E4BEB5FC-23C6-49D9-B6A7-C12F186700F4}" destId="{2F76E195-837B-4D70-A7CC-B3330B50926F}" srcOrd="0" destOrd="0" parTransId="{6F435117-FEAD-40A2-9DAD-7C030FDA58FD}" sibTransId="{FCF3342B-9D80-4C1B-A68F-A4494342CA79}"/>
    <dgm:cxn modelId="{0DB60CFA-A475-4D14-B60B-F41907A6D81D}" type="presOf" srcId="{E4BEB5FC-23C6-49D9-B6A7-C12F186700F4}" destId="{546B576C-1EE7-481D-99C4-6A4A86B14DE6}" srcOrd="0" destOrd="0" presId="urn:microsoft.com/office/officeart/2005/8/layout/vList5"/>
    <dgm:cxn modelId="{FABE21E1-0489-428E-9E4D-450B0C06039F}" srcId="{EB41294F-895C-4D74-9E12-B23D4E82B24B}" destId="{8759E93E-4FC4-4B5F-A336-7F07E44F1798}" srcOrd="6" destOrd="0" parTransId="{2DB2253F-E113-4B44-8662-5D6F89F489EC}" sibTransId="{1A44A92A-B817-433C-95AE-3F4766158931}"/>
    <dgm:cxn modelId="{4A616CF4-83EB-4938-B266-E1ECDECFF272}" type="presOf" srcId="{8942C803-8093-4E28-87C8-0A09192A9B12}" destId="{BE6A8133-8893-4A2B-9D4F-E05C326A039F}" srcOrd="0" destOrd="1" presId="urn:microsoft.com/office/officeart/2005/8/layout/vList5"/>
    <dgm:cxn modelId="{DE046849-68CC-448D-838A-0651D5EE52C7}" srcId="{EB41294F-895C-4D74-9E12-B23D4E82B24B}" destId="{8942C803-8093-4E28-87C8-0A09192A9B12}" srcOrd="1" destOrd="0" parTransId="{CA830D77-F772-42EE-8C62-5E54719A0264}" sibTransId="{8256EBE0-4D64-4796-9FC0-6255AC734B36}"/>
    <dgm:cxn modelId="{1527CF4F-797F-48F2-9F75-28D52DF410BF}" srcId="{EB41294F-895C-4D74-9E12-B23D4E82B24B}" destId="{B939BF92-A1FC-4686-AC5F-6A0163763727}" srcOrd="3" destOrd="0" parTransId="{F18F72D8-6ABB-45C2-9C89-4A97586399FC}" sibTransId="{C723D552-6355-4E34-82B5-46CE3DF5768A}"/>
    <dgm:cxn modelId="{79ABC2F1-7998-4AEC-BB6E-F85A703BBAAA}" srcId="{E4BEB5FC-23C6-49D9-B6A7-C12F186700F4}" destId="{EB41294F-895C-4D74-9E12-B23D4E82B24B}" srcOrd="1" destOrd="0" parTransId="{87DDFB5D-40FD-4CF6-8D7A-728184657F86}" sibTransId="{CBF98BA2-00D4-4AD3-8D88-2FCF128BAEDD}"/>
    <dgm:cxn modelId="{8E6B495F-C6C5-475D-BD70-798FDCA4668E}" type="presParOf" srcId="{546B576C-1EE7-481D-99C4-6A4A86B14DE6}" destId="{C82D0504-FAB8-40DD-AFA9-0A959AAC0284}" srcOrd="0" destOrd="0" presId="urn:microsoft.com/office/officeart/2005/8/layout/vList5"/>
    <dgm:cxn modelId="{10B246D1-9366-4614-BB17-02F81A3A45C7}" type="presParOf" srcId="{C82D0504-FAB8-40DD-AFA9-0A959AAC0284}" destId="{5AEA7625-E2CF-4F2F-B5CF-F82A1D21837D}" srcOrd="0" destOrd="0" presId="urn:microsoft.com/office/officeart/2005/8/layout/vList5"/>
    <dgm:cxn modelId="{BAC13D41-F303-45BB-BA24-19C6ECF1DD94}" type="presParOf" srcId="{C82D0504-FAB8-40DD-AFA9-0A959AAC0284}" destId="{1A5C4723-DD3A-4814-9D2D-F6EB026512C9}" srcOrd="1" destOrd="0" presId="urn:microsoft.com/office/officeart/2005/8/layout/vList5"/>
    <dgm:cxn modelId="{BA968228-52E2-4379-8E99-14F45693D468}" type="presParOf" srcId="{546B576C-1EE7-481D-99C4-6A4A86B14DE6}" destId="{610A6CDC-DCE3-4B7A-B405-F97CDB614A61}" srcOrd="1" destOrd="0" presId="urn:microsoft.com/office/officeart/2005/8/layout/vList5"/>
    <dgm:cxn modelId="{AC4BD05F-9488-4A45-872E-48963193B335}" type="presParOf" srcId="{546B576C-1EE7-481D-99C4-6A4A86B14DE6}" destId="{4E06C69E-91F2-40AB-9B9A-B398EE5F013E}" srcOrd="2" destOrd="0" presId="urn:microsoft.com/office/officeart/2005/8/layout/vList5"/>
    <dgm:cxn modelId="{896F5532-2630-48C5-AC93-6C3C3BE0122D}" type="presParOf" srcId="{4E06C69E-91F2-40AB-9B9A-B398EE5F013E}" destId="{FB4B3F1A-21B5-4625-B902-8116B756BB65}" srcOrd="0" destOrd="0" presId="urn:microsoft.com/office/officeart/2005/8/layout/vList5"/>
    <dgm:cxn modelId="{0CA23142-27CA-4112-BDCA-88043783A6E6}" type="presParOf" srcId="{4E06C69E-91F2-40AB-9B9A-B398EE5F013E}" destId="{BE6A8133-8893-4A2B-9D4F-E05C326A039F}"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4BEB5FC-23C6-49D9-B6A7-C12F186700F4}" type="doc">
      <dgm:prSet loTypeId="urn:microsoft.com/office/officeart/2005/8/layout/vList5" loCatId="list" qsTypeId="urn:microsoft.com/office/officeart/2005/8/quickstyle/simple1#11" qsCatId="simple" csTypeId="urn:microsoft.com/office/officeart/2005/8/colors/accent1_2#11" csCatId="accent1" phldr="1"/>
      <dgm:spPr/>
      <dgm:t>
        <a:bodyPr/>
        <a:lstStyle/>
        <a:p>
          <a:endParaRPr lang="zh-CN" altLang="en-US"/>
        </a:p>
      </dgm:t>
    </dgm:pt>
    <dgm:pt modelId="{2F76E195-837B-4D70-A7CC-B3330B50926F}">
      <dgm:prSet phldrT="[文本]" custT="1"/>
      <dgm:spPr/>
      <dgm:t>
        <a:bodyPr lIns="36000" tIns="36000" rIns="36000" bIns="36000"/>
        <a:lstStyle/>
        <a:p>
          <a:pPr algn="l">
            <a:lnSpc>
              <a:spcPts val="4000"/>
            </a:lnSpc>
            <a:spcAft>
              <a:spcPts val="0"/>
            </a:spcAft>
          </a:pPr>
          <a:r>
            <a:rPr lang="zh-CN" altLang="zh-CN" sz="2800" b="1" dirty="0" smtClean="0"/>
            <a:t>五、建立安全预防</a:t>
          </a:r>
          <a:endParaRPr lang="en-US" altLang="zh-CN" sz="2800" b="1" dirty="0" smtClean="0"/>
        </a:p>
        <a:p>
          <a:pPr algn="l">
            <a:lnSpc>
              <a:spcPts val="4000"/>
            </a:lnSpc>
            <a:spcAft>
              <a:spcPts val="0"/>
            </a:spcAft>
          </a:pPr>
          <a:r>
            <a:rPr lang="en-US" altLang="zh-CN" sz="2800" b="1" dirty="0" smtClean="0"/>
            <a:t>       </a:t>
          </a:r>
          <a:r>
            <a:rPr lang="zh-CN" altLang="zh-CN" sz="2800" b="1" dirty="0" smtClean="0"/>
            <a:t>控制体系</a:t>
          </a:r>
          <a:endParaRPr lang="zh-CN" altLang="en-US" sz="2800" b="1" dirty="0">
            <a:solidFill>
              <a:srgbClr val="FFFFFF"/>
            </a:solidFill>
            <a:latin typeface="+mn-ea"/>
            <a:ea typeface="+mn-ea"/>
          </a:endParaRPr>
        </a:p>
      </dgm:t>
    </dgm:pt>
    <dgm:pt modelId="{6F435117-FEAD-40A2-9DAD-7C030FDA58FD}" type="parTrans" cxnId="{5639CBCE-D0D3-484A-9E4D-C804EFC3F8D7}">
      <dgm:prSet/>
      <dgm:spPr/>
      <dgm:t>
        <a:bodyPr/>
        <a:lstStyle/>
        <a:p>
          <a:endParaRPr lang="zh-CN" altLang="en-US"/>
        </a:p>
      </dgm:t>
    </dgm:pt>
    <dgm:pt modelId="{FCF3342B-9D80-4C1B-A68F-A4494342CA79}" type="sibTrans" cxnId="{5639CBCE-D0D3-484A-9E4D-C804EFC3F8D7}">
      <dgm:prSet/>
      <dgm:spPr/>
      <dgm:t>
        <a:bodyPr/>
        <a:lstStyle/>
        <a:p>
          <a:endParaRPr lang="zh-CN" altLang="en-US"/>
        </a:p>
      </dgm:t>
    </dgm:pt>
    <dgm:pt modelId="{2A16A0F2-3DFB-42E2-A668-F60381DC7361}">
      <dgm:prSet phldrT="[文本]" custT="1"/>
      <dgm:spPr/>
      <dgm:t>
        <a:bodyPr tIns="122400" rIns="0"/>
        <a:lstStyle/>
        <a:p>
          <a:r>
            <a:rPr lang="zh-CN" altLang="zh-CN" sz="1600" b="1" dirty="0" smtClean="0"/>
            <a:t>（二十）加强安全风险管控。</a:t>
          </a:r>
          <a:endParaRPr lang="zh-CN" altLang="en-US" sz="1600" b="1" dirty="0"/>
        </a:p>
      </dgm:t>
    </dgm:pt>
    <dgm:pt modelId="{6086CD8A-B46C-4E63-B297-7A8E663BB13B}" type="parTrans" cxnId="{8EB06354-E2CC-4467-9F0C-00EA1D511AB5}">
      <dgm:prSet/>
      <dgm:spPr/>
      <dgm:t>
        <a:bodyPr/>
        <a:lstStyle/>
        <a:p>
          <a:endParaRPr lang="zh-CN" altLang="en-US"/>
        </a:p>
      </dgm:t>
    </dgm:pt>
    <dgm:pt modelId="{17187526-0AAE-412E-AB03-8A5AB38C8F24}" type="sibTrans" cxnId="{8EB06354-E2CC-4467-9F0C-00EA1D511AB5}">
      <dgm:prSet/>
      <dgm:spPr/>
      <dgm:t>
        <a:bodyPr/>
        <a:lstStyle/>
        <a:p>
          <a:endParaRPr lang="zh-CN" altLang="en-US"/>
        </a:p>
      </dgm:t>
    </dgm:pt>
    <dgm:pt modelId="{EB41294F-895C-4D74-9E12-B23D4E82B24B}">
      <dgm:prSet phldrT="[文本]" custT="1"/>
      <dgm:spPr/>
      <dgm:t>
        <a:bodyPr lIns="36000" tIns="36000" rIns="36000" bIns="36000"/>
        <a:lstStyle/>
        <a:p>
          <a:pPr algn="l">
            <a:lnSpc>
              <a:spcPts val="4000"/>
            </a:lnSpc>
            <a:spcAft>
              <a:spcPts val="0"/>
            </a:spcAft>
          </a:pPr>
          <a:r>
            <a:rPr lang="zh-CN" altLang="zh-CN" sz="2800" b="1" dirty="0" smtClean="0"/>
            <a:t>六、加强安全基础</a:t>
          </a:r>
          <a:endParaRPr lang="en-US" altLang="zh-CN" sz="2800" b="1" dirty="0" smtClean="0"/>
        </a:p>
        <a:p>
          <a:pPr algn="l">
            <a:lnSpc>
              <a:spcPts val="4000"/>
            </a:lnSpc>
            <a:spcAft>
              <a:spcPts val="0"/>
            </a:spcAft>
          </a:pPr>
          <a:r>
            <a:rPr lang="en-US" altLang="zh-CN" sz="2800" b="1" dirty="0" smtClean="0"/>
            <a:t>       </a:t>
          </a:r>
          <a:r>
            <a:rPr lang="zh-CN" altLang="zh-CN" sz="2800" b="1" dirty="0" smtClean="0"/>
            <a:t>保障能力建设</a:t>
          </a:r>
          <a:endParaRPr lang="zh-CN" altLang="en-US" sz="2800" b="1" dirty="0">
            <a:solidFill>
              <a:srgbClr val="FFFFFF"/>
            </a:solidFill>
            <a:latin typeface="+mn-ea"/>
            <a:ea typeface="+mn-ea"/>
          </a:endParaRPr>
        </a:p>
      </dgm:t>
    </dgm:pt>
    <dgm:pt modelId="{87DDFB5D-40FD-4CF6-8D7A-728184657F86}" type="parTrans" cxnId="{79ABC2F1-7998-4AEC-BB6E-F85A703BBAAA}">
      <dgm:prSet/>
      <dgm:spPr/>
      <dgm:t>
        <a:bodyPr/>
        <a:lstStyle/>
        <a:p>
          <a:endParaRPr lang="zh-CN" altLang="en-US"/>
        </a:p>
      </dgm:t>
    </dgm:pt>
    <dgm:pt modelId="{CBF98BA2-00D4-4AD3-8D88-2FCF128BAEDD}" type="sibTrans" cxnId="{79ABC2F1-7998-4AEC-BB6E-F85A703BBAAA}">
      <dgm:prSet/>
      <dgm:spPr/>
      <dgm:t>
        <a:bodyPr/>
        <a:lstStyle/>
        <a:p>
          <a:endParaRPr lang="zh-CN" altLang="en-US"/>
        </a:p>
      </dgm:t>
    </dgm:pt>
    <dgm:pt modelId="{0A84B5C1-04F3-4F01-AA22-0003C13A3AF1}">
      <dgm:prSet phldrT="[文本]" custT="1"/>
      <dgm:spPr/>
      <dgm:t>
        <a:bodyPr/>
        <a:lstStyle/>
        <a:p>
          <a:r>
            <a:rPr lang="zh-CN" altLang="zh-CN" sz="1600" b="1" dirty="0" smtClean="0"/>
            <a:t>（二十六）完善安全投入长效机制。</a:t>
          </a:r>
          <a:endParaRPr lang="zh-CN" altLang="en-US" sz="1600" b="1" dirty="0"/>
        </a:p>
      </dgm:t>
    </dgm:pt>
    <dgm:pt modelId="{FD51D73D-80FA-42D9-A539-9C5C0DD9A5D9}" type="parTrans" cxnId="{9176BE2C-0C94-408E-AAFD-D179383F11C2}">
      <dgm:prSet/>
      <dgm:spPr/>
      <dgm:t>
        <a:bodyPr/>
        <a:lstStyle/>
        <a:p>
          <a:endParaRPr lang="zh-CN" altLang="en-US"/>
        </a:p>
      </dgm:t>
    </dgm:pt>
    <dgm:pt modelId="{19399816-1B8A-43A7-AC56-554E8E1A730A}" type="sibTrans" cxnId="{9176BE2C-0C94-408E-AAFD-D179383F11C2}">
      <dgm:prSet/>
      <dgm:spPr/>
      <dgm:t>
        <a:bodyPr/>
        <a:lstStyle/>
        <a:p>
          <a:endParaRPr lang="zh-CN" altLang="en-US"/>
        </a:p>
      </dgm:t>
    </dgm:pt>
    <dgm:pt modelId="{17B20993-7E1D-49E4-9EB2-1F47D83C692C}">
      <dgm:prSet phldrT="[文本]" custT="1"/>
      <dgm:spPr/>
      <dgm:t>
        <a:bodyPr tIns="122400" rIns="0"/>
        <a:lstStyle/>
        <a:p>
          <a:r>
            <a:rPr lang="zh-CN" altLang="zh-CN" sz="1600" b="1" dirty="0" smtClean="0"/>
            <a:t>（二十一）强化企业预防措施。</a:t>
          </a:r>
          <a:endParaRPr lang="zh-CN" altLang="en-US" sz="1600" b="1" dirty="0"/>
        </a:p>
      </dgm:t>
    </dgm:pt>
    <dgm:pt modelId="{6D5C1ECC-8C79-4BA8-BB07-948E36CF847F}" type="parTrans" cxnId="{DF16BBB0-16BB-40DC-95E9-D8C32D311B64}">
      <dgm:prSet/>
      <dgm:spPr/>
    </dgm:pt>
    <dgm:pt modelId="{84E79B76-5F86-418F-AF93-12230FC70936}" type="sibTrans" cxnId="{DF16BBB0-16BB-40DC-95E9-D8C32D311B64}">
      <dgm:prSet/>
      <dgm:spPr/>
    </dgm:pt>
    <dgm:pt modelId="{6509818D-1AF3-4DF8-B1BE-7E09C80DCE85}">
      <dgm:prSet phldrT="[文本]" custT="1"/>
      <dgm:spPr/>
      <dgm:t>
        <a:bodyPr tIns="122400" rIns="0"/>
        <a:lstStyle/>
        <a:p>
          <a:r>
            <a:rPr lang="zh-CN" altLang="zh-CN" sz="1600" b="1" dirty="0" smtClean="0"/>
            <a:t>（二十二）建立隐患治理监督机制。</a:t>
          </a:r>
          <a:endParaRPr lang="zh-CN" altLang="en-US" sz="1600" b="1" dirty="0"/>
        </a:p>
      </dgm:t>
    </dgm:pt>
    <dgm:pt modelId="{04EA55E1-BF06-43F3-93C1-88B3C391B3E6}" type="parTrans" cxnId="{931DC32F-A2A9-4D78-80C8-0C5C67ED6CE5}">
      <dgm:prSet/>
      <dgm:spPr/>
    </dgm:pt>
    <dgm:pt modelId="{6DF51F47-03FE-41EC-9A36-6DCA9E88EFED}" type="sibTrans" cxnId="{931DC32F-A2A9-4D78-80C8-0C5C67ED6CE5}">
      <dgm:prSet/>
      <dgm:spPr/>
    </dgm:pt>
    <dgm:pt modelId="{0E9A1EAC-E23D-404F-91F7-682B6F100C0A}">
      <dgm:prSet phldrT="[文本]" custT="1"/>
      <dgm:spPr/>
      <dgm:t>
        <a:bodyPr tIns="122400" rIns="0"/>
        <a:lstStyle/>
        <a:p>
          <a:r>
            <a:rPr lang="zh-CN" altLang="zh-CN" sz="1600" b="1" dirty="0" smtClean="0"/>
            <a:t>（二十三）强化城市运行安全保障。</a:t>
          </a:r>
          <a:endParaRPr lang="zh-CN" altLang="en-US" sz="1600" b="1" dirty="0"/>
        </a:p>
      </dgm:t>
    </dgm:pt>
    <dgm:pt modelId="{61DFFA69-9856-4C32-A04E-829B4F4DD6A1}" type="parTrans" cxnId="{0D9F917C-64C9-448B-A0F5-D03EF5728EA5}">
      <dgm:prSet/>
      <dgm:spPr/>
    </dgm:pt>
    <dgm:pt modelId="{341CE336-9D7B-49EB-B9C6-72F7E48D0F58}" type="sibTrans" cxnId="{0D9F917C-64C9-448B-A0F5-D03EF5728EA5}">
      <dgm:prSet/>
      <dgm:spPr/>
    </dgm:pt>
    <dgm:pt modelId="{D8D42037-1AC7-4E2C-A587-F5CA764CE320}">
      <dgm:prSet phldrT="[文本]" custT="1"/>
      <dgm:spPr/>
      <dgm:t>
        <a:bodyPr tIns="122400" rIns="0"/>
        <a:lstStyle/>
        <a:p>
          <a:r>
            <a:rPr lang="zh-CN" altLang="zh-CN" sz="1600" b="1" dirty="0" smtClean="0"/>
            <a:t>（二十四）加强重点领域工程治理。</a:t>
          </a:r>
          <a:endParaRPr lang="zh-CN" altLang="en-US" sz="1600" b="1" dirty="0"/>
        </a:p>
      </dgm:t>
    </dgm:pt>
    <dgm:pt modelId="{81588626-1FE8-4CD9-A1BD-F20825FA8C38}" type="parTrans" cxnId="{F3C836B0-F6FD-49DA-AD92-52397F70C0C8}">
      <dgm:prSet/>
      <dgm:spPr/>
    </dgm:pt>
    <dgm:pt modelId="{60D46545-234F-4C77-BFA4-1E7F9DA6929D}" type="sibTrans" cxnId="{F3C836B0-F6FD-49DA-AD92-52397F70C0C8}">
      <dgm:prSet/>
      <dgm:spPr/>
    </dgm:pt>
    <dgm:pt modelId="{EBF75D8F-A373-462D-89CD-4D2C9E66F4D9}">
      <dgm:prSet phldrT="[文本]" custT="1"/>
      <dgm:spPr/>
      <dgm:t>
        <a:bodyPr tIns="122400" rIns="0"/>
        <a:lstStyle/>
        <a:p>
          <a:r>
            <a:rPr lang="zh-CN" altLang="zh-CN" sz="1600" b="1" dirty="0" smtClean="0"/>
            <a:t>（二十五）建立完善职业病防治体系。</a:t>
          </a:r>
          <a:endParaRPr lang="zh-CN" altLang="en-US" sz="1600" b="1" dirty="0"/>
        </a:p>
      </dgm:t>
    </dgm:pt>
    <dgm:pt modelId="{5570DC91-C769-43AA-B299-B66E65F498DC}" type="parTrans" cxnId="{4D106D8B-522B-40D4-B389-3ADC402DA850}">
      <dgm:prSet/>
      <dgm:spPr/>
    </dgm:pt>
    <dgm:pt modelId="{CEBA4C58-3473-4F2E-9330-45CB109B33FF}" type="sibTrans" cxnId="{4D106D8B-522B-40D4-B389-3ADC402DA850}">
      <dgm:prSet/>
      <dgm:spPr/>
    </dgm:pt>
    <dgm:pt modelId="{B263F35F-9521-4401-9A5A-DE220BA7987D}">
      <dgm:prSet phldrT="[文本]" custT="1"/>
      <dgm:spPr/>
      <dgm:t>
        <a:bodyPr/>
        <a:lstStyle/>
        <a:p>
          <a:r>
            <a:rPr lang="zh-CN" altLang="zh-CN" sz="1600" b="1" dirty="0" smtClean="0"/>
            <a:t>（二十七）建立安全科技支撑体系。</a:t>
          </a:r>
          <a:endParaRPr lang="zh-CN" altLang="en-US" sz="1600" b="1" dirty="0"/>
        </a:p>
      </dgm:t>
    </dgm:pt>
    <dgm:pt modelId="{56250206-6714-4BE8-B3B4-BE256D8DBE19}" type="parTrans" cxnId="{214CA022-4D50-4F16-AEB8-02000DE2F883}">
      <dgm:prSet/>
      <dgm:spPr/>
    </dgm:pt>
    <dgm:pt modelId="{7BDE914B-41BB-4CD2-A711-92D0818FA73E}" type="sibTrans" cxnId="{214CA022-4D50-4F16-AEB8-02000DE2F883}">
      <dgm:prSet/>
      <dgm:spPr/>
    </dgm:pt>
    <dgm:pt modelId="{55F72D7B-4579-43FD-BFE9-7DC7488BD917}">
      <dgm:prSet phldrT="[文本]" custT="1"/>
      <dgm:spPr/>
      <dgm:t>
        <a:bodyPr/>
        <a:lstStyle/>
        <a:p>
          <a:r>
            <a:rPr lang="zh-CN" altLang="zh-CN" sz="1600" b="1" dirty="0" smtClean="0"/>
            <a:t>（二十八）健全社会化服务体系。</a:t>
          </a:r>
          <a:endParaRPr lang="zh-CN" altLang="en-US" sz="1600" b="1" dirty="0"/>
        </a:p>
      </dgm:t>
    </dgm:pt>
    <dgm:pt modelId="{56F219DE-9F49-4D64-A6CB-6C4B3673547F}" type="parTrans" cxnId="{9133A0DD-48D3-4A26-86A3-2BAA5C6A58F8}">
      <dgm:prSet/>
      <dgm:spPr/>
    </dgm:pt>
    <dgm:pt modelId="{9AC31BD1-086D-4368-9763-E48AD2991BEF}" type="sibTrans" cxnId="{9133A0DD-48D3-4A26-86A3-2BAA5C6A58F8}">
      <dgm:prSet/>
      <dgm:spPr/>
    </dgm:pt>
    <dgm:pt modelId="{9DA57337-10B4-43D5-993E-7D1FBA381513}">
      <dgm:prSet phldrT="[文本]" custT="1"/>
      <dgm:spPr/>
      <dgm:t>
        <a:bodyPr/>
        <a:lstStyle/>
        <a:p>
          <a:r>
            <a:rPr lang="zh-CN" altLang="zh-CN" sz="1600" b="1" dirty="0" smtClean="0"/>
            <a:t>（二十九）发挥市场机制推动作用。</a:t>
          </a:r>
          <a:endParaRPr lang="zh-CN" altLang="en-US" sz="1600" b="1" dirty="0"/>
        </a:p>
      </dgm:t>
    </dgm:pt>
    <dgm:pt modelId="{7E3C1F17-D71D-460D-9647-456041490BC0}" type="parTrans" cxnId="{A15ECE68-7665-4B83-8358-E84368738B89}">
      <dgm:prSet/>
      <dgm:spPr/>
    </dgm:pt>
    <dgm:pt modelId="{3B6CE20E-69BF-4648-B531-482D7636F601}" type="sibTrans" cxnId="{A15ECE68-7665-4B83-8358-E84368738B89}">
      <dgm:prSet/>
      <dgm:spPr/>
    </dgm:pt>
    <dgm:pt modelId="{33D8EE50-5448-40D3-AE54-DD80ED8BE450}">
      <dgm:prSet phldrT="[文本]" custT="1"/>
      <dgm:spPr/>
      <dgm:t>
        <a:bodyPr/>
        <a:lstStyle/>
        <a:p>
          <a:r>
            <a:rPr lang="zh-CN" altLang="zh-CN" sz="1600" b="1" dirty="0" smtClean="0"/>
            <a:t>（三十）健全安全宣传教育体系。</a:t>
          </a:r>
          <a:endParaRPr lang="zh-CN" altLang="en-US" sz="1600" b="1" dirty="0"/>
        </a:p>
      </dgm:t>
    </dgm:pt>
    <dgm:pt modelId="{48A397AD-DE93-4F46-8F59-FABA69AEC954}" type="parTrans" cxnId="{0CEE2532-B36E-45A4-A49F-F423F7D7B201}">
      <dgm:prSet/>
      <dgm:spPr/>
    </dgm:pt>
    <dgm:pt modelId="{E01E757E-2C3D-4792-B548-4EA48B06DFAB}" type="sibTrans" cxnId="{0CEE2532-B36E-45A4-A49F-F423F7D7B201}">
      <dgm:prSet/>
      <dgm:spPr/>
    </dgm:pt>
    <dgm:pt modelId="{546B576C-1EE7-481D-99C4-6A4A86B14DE6}" type="pres">
      <dgm:prSet presAssocID="{E4BEB5FC-23C6-49D9-B6A7-C12F186700F4}" presName="Name0" presStyleCnt="0">
        <dgm:presLayoutVars>
          <dgm:dir/>
          <dgm:animLvl val="lvl"/>
          <dgm:resizeHandles val="exact"/>
        </dgm:presLayoutVars>
      </dgm:prSet>
      <dgm:spPr/>
      <dgm:t>
        <a:bodyPr/>
        <a:lstStyle/>
        <a:p>
          <a:endParaRPr lang="zh-CN" altLang="en-US"/>
        </a:p>
      </dgm:t>
    </dgm:pt>
    <dgm:pt modelId="{C82D0504-FAB8-40DD-AFA9-0A959AAC0284}" type="pres">
      <dgm:prSet presAssocID="{2F76E195-837B-4D70-A7CC-B3330B50926F}" presName="linNode" presStyleCnt="0"/>
      <dgm:spPr/>
    </dgm:pt>
    <dgm:pt modelId="{5AEA7625-E2CF-4F2F-B5CF-F82A1D21837D}" type="pres">
      <dgm:prSet presAssocID="{2F76E195-837B-4D70-A7CC-B3330B50926F}" presName="parentText" presStyleLbl="node1" presStyleIdx="0" presStyleCnt="2" custScaleX="120319">
        <dgm:presLayoutVars>
          <dgm:chMax val="1"/>
          <dgm:bulletEnabled val="1"/>
        </dgm:presLayoutVars>
      </dgm:prSet>
      <dgm:spPr/>
      <dgm:t>
        <a:bodyPr/>
        <a:lstStyle/>
        <a:p>
          <a:endParaRPr lang="zh-CN" altLang="en-US"/>
        </a:p>
      </dgm:t>
    </dgm:pt>
    <dgm:pt modelId="{1A5C4723-DD3A-4814-9D2D-F6EB026512C9}" type="pres">
      <dgm:prSet presAssocID="{2F76E195-837B-4D70-A7CC-B3330B50926F}" presName="descendantText" presStyleLbl="alignAccFollowNode1" presStyleIdx="0" presStyleCnt="2">
        <dgm:presLayoutVars>
          <dgm:bulletEnabled val="1"/>
        </dgm:presLayoutVars>
      </dgm:prSet>
      <dgm:spPr/>
      <dgm:t>
        <a:bodyPr/>
        <a:lstStyle/>
        <a:p>
          <a:endParaRPr lang="zh-CN" altLang="en-US"/>
        </a:p>
      </dgm:t>
    </dgm:pt>
    <dgm:pt modelId="{610A6CDC-DCE3-4B7A-B405-F97CDB614A61}" type="pres">
      <dgm:prSet presAssocID="{FCF3342B-9D80-4C1B-A68F-A4494342CA79}" presName="sp" presStyleCnt="0"/>
      <dgm:spPr/>
    </dgm:pt>
    <dgm:pt modelId="{4E06C69E-91F2-40AB-9B9A-B398EE5F013E}" type="pres">
      <dgm:prSet presAssocID="{EB41294F-895C-4D74-9E12-B23D4E82B24B}" presName="linNode" presStyleCnt="0"/>
      <dgm:spPr/>
    </dgm:pt>
    <dgm:pt modelId="{FB4B3F1A-21B5-4625-B902-8116B756BB65}" type="pres">
      <dgm:prSet presAssocID="{EB41294F-895C-4D74-9E12-B23D4E82B24B}" presName="parentText" presStyleLbl="node1" presStyleIdx="1" presStyleCnt="2" custScaleX="120319">
        <dgm:presLayoutVars>
          <dgm:chMax val="1"/>
          <dgm:bulletEnabled val="1"/>
        </dgm:presLayoutVars>
      </dgm:prSet>
      <dgm:spPr/>
      <dgm:t>
        <a:bodyPr/>
        <a:lstStyle/>
        <a:p>
          <a:endParaRPr lang="zh-CN" altLang="en-US"/>
        </a:p>
      </dgm:t>
    </dgm:pt>
    <dgm:pt modelId="{BE6A8133-8893-4A2B-9D4F-E05C326A039F}" type="pres">
      <dgm:prSet presAssocID="{EB41294F-895C-4D74-9E12-B23D4E82B24B}" presName="descendantText" presStyleLbl="alignAccFollowNode1" presStyleIdx="1" presStyleCnt="2">
        <dgm:presLayoutVars>
          <dgm:bulletEnabled val="1"/>
        </dgm:presLayoutVars>
      </dgm:prSet>
      <dgm:spPr/>
      <dgm:t>
        <a:bodyPr/>
        <a:lstStyle/>
        <a:p>
          <a:endParaRPr lang="zh-CN" altLang="en-US"/>
        </a:p>
      </dgm:t>
    </dgm:pt>
  </dgm:ptLst>
  <dgm:cxnLst>
    <dgm:cxn modelId="{F9758B2C-2B7D-4CA6-8A29-7AF1923BCD9D}" type="presOf" srcId="{2A16A0F2-3DFB-42E2-A668-F60381DC7361}" destId="{1A5C4723-DD3A-4814-9D2D-F6EB026512C9}" srcOrd="0" destOrd="0" presId="urn:microsoft.com/office/officeart/2005/8/layout/vList5"/>
    <dgm:cxn modelId="{9176BE2C-0C94-408E-AAFD-D179383F11C2}" srcId="{EB41294F-895C-4D74-9E12-B23D4E82B24B}" destId="{0A84B5C1-04F3-4F01-AA22-0003C13A3AF1}" srcOrd="0" destOrd="0" parTransId="{FD51D73D-80FA-42D9-A539-9C5C0DD9A5D9}" sibTransId="{19399816-1B8A-43A7-AC56-554E8E1A730A}"/>
    <dgm:cxn modelId="{2D64C9F4-B9BF-4F60-B452-A664C63C365D}" type="presOf" srcId="{9DA57337-10B4-43D5-993E-7D1FBA381513}" destId="{BE6A8133-8893-4A2B-9D4F-E05C326A039F}" srcOrd="0" destOrd="3" presId="urn:microsoft.com/office/officeart/2005/8/layout/vList5"/>
    <dgm:cxn modelId="{58981DA6-CB1E-4341-9FD4-0648E5ADC35D}" type="presOf" srcId="{2F76E195-837B-4D70-A7CC-B3330B50926F}" destId="{5AEA7625-E2CF-4F2F-B5CF-F82A1D21837D}" srcOrd="0" destOrd="0" presId="urn:microsoft.com/office/officeart/2005/8/layout/vList5"/>
    <dgm:cxn modelId="{214CA022-4D50-4F16-AEB8-02000DE2F883}" srcId="{EB41294F-895C-4D74-9E12-B23D4E82B24B}" destId="{B263F35F-9521-4401-9A5A-DE220BA7987D}" srcOrd="1" destOrd="0" parTransId="{56250206-6714-4BE8-B3B4-BE256D8DBE19}" sibTransId="{7BDE914B-41BB-4CD2-A711-92D0818FA73E}"/>
    <dgm:cxn modelId="{8EB06354-E2CC-4467-9F0C-00EA1D511AB5}" srcId="{2F76E195-837B-4D70-A7CC-B3330B50926F}" destId="{2A16A0F2-3DFB-42E2-A668-F60381DC7361}" srcOrd="0" destOrd="0" parTransId="{6086CD8A-B46C-4E63-B297-7A8E663BB13B}" sibTransId="{17187526-0AAE-412E-AB03-8A5AB38C8F24}"/>
    <dgm:cxn modelId="{4D106D8B-522B-40D4-B389-3ADC402DA850}" srcId="{2F76E195-837B-4D70-A7CC-B3330B50926F}" destId="{EBF75D8F-A373-462D-89CD-4D2C9E66F4D9}" srcOrd="5" destOrd="0" parTransId="{5570DC91-C769-43AA-B299-B66E65F498DC}" sibTransId="{CEBA4C58-3473-4F2E-9330-45CB109B33FF}"/>
    <dgm:cxn modelId="{0CEE2532-B36E-45A4-A49F-F423F7D7B201}" srcId="{EB41294F-895C-4D74-9E12-B23D4E82B24B}" destId="{33D8EE50-5448-40D3-AE54-DD80ED8BE450}" srcOrd="4" destOrd="0" parTransId="{48A397AD-DE93-4F46-8F59-FABA69AEC954}" sibTransId="{E01E757E-2C3D-4792-B548-4EA48B06DFAB}"/>
    <dgm:cxn modelId="{931DC32F-A2A9-4D78-80C8-0C5C67ED6CE5}" srcId="{2F76E195-837B-4D70-A7CC-B3330B50926F}" destId="{6509818D-1AF3-4DF8-B1BE-7E09C80DCE85}" srcOrd="2" destOrd="0" parTransId="{04EA55E1-BF06-43F3-93C1-88B3C391B3E6}" sibTransId="{6DF51F47-03FE-41EC-9A36-6DCA9E88EFED}"/>
    <dgm:cxn modelId="{FF56498C-0EB9-49BC-95C5-F01B71B853CA}" type="presOf" srcId="{EB41294F-895C-4D74-9E12-B23D4E82B24B}" destId="{FB4B3F1A-21B5-4625-B902-8116B756BB65}" srcOrd="0" destOrd="0" presId="urn:microsoft.com/office/officeart/2005/8/layout/vList5"/>
    <dgm:cxn modelId="{9133A0DD-48D3-4A26-86A3-2BAA5C6A58F8}" srcId="{EB41294F-895C-4D74-9E12-B23D4E82B24B}" destId="{55F72D7B-4579-43FD-BFE9-7DC7488BD917}" srcOrd="2" destOrd="0" parTransId="{56F219DE-9F49-4D64-A6CB-6C4B3673547F}" sibTransId="{9AC31BD1-086D-4368-9763-E48AD2991BEF}"/>
    <dgm:cxn modelId="{9F273CB5-6913-4511-A184-65202249F208}" type="presOf" srcId="{55F72D7B-4579-43FD-BFE9-7DC7488BD917}" destId="{BE6A8133-8893-4A2B-9D4F-E05C326A039F}" srcOrd="0" destOrd="2" presId="urn:microsoft.com/office/officeart/2005/8/layout/vList5"/>
    <dgm:cxn modelId="{0D9F917C-64C9-448B-A0F5-D03EF5728EA5}" srcId="{2F76E195-837B-4D70-A7CC-B3330B50926F}" destId="{0E9A1EAC-E23D-404F-91F7-682B6F100C0A}" srcOrd="3" destOrd="0" parTransId="{61DFFA69-9856-4C32-A04E-829B4F4DD6A1}" sibTransId="{341CE336-9D7B-49EB-B9C6-72F7E48D0F58}"/>
    <dgm:cxn modelId="{8F009F6D-4DA6-4AFA-A9BF-1B67E86DA3B7}" type="presOf" srcId="{D8D42037-1AC7-4E2C-A587-F5CA764CE320}" destId="{1A5C4723-DD3A-4814-9D2D-F6EB026512C9}" srcOrd="0" destOrd="4" presId="urn:microsoft.com/office/officeart/2005/8/layout/vList5"/>
    <dgm:cxn modelId="{DA25A465-8841-4282-87A0-0E79EFF4186B}" type="presOf" srcId="{33D8EE50-5448-40D3-AE54-DD80ED8BE450}" destId="{BE6A8133-8893-4A2B-9D4F-E05C326A039F}" srcOrd="0" destOrd="4" presId="urn:microsoft.com/office/officeart/2005/8/layout/vList5"/>
    <dgm:cxn modelId="{A15ECE68-7665-4B83-8358-E84368738B89}" srcId="{EB41294F-895C-4D74-9E12-B23D4E82B24B}" destId="{9DA57337-10B4-43D5-993E-7D1FBA381513}" srcOrd="3" destOrd="0" parTransId="{7E3C1F17-D71D-460D-9647-456041490BC0}" sibTransId="{3B6CE20E-69BF-4648-B531-482D7636F601}"/>
    <dgm:cxn modelId="{B3578B38-B18A-424F-895A-B536365AF81B}" type="presOf" srcId="{E4BEB5FC-23C6-49D9-B6A7-C12F186700F4}" destId="{546B576C-1EE7-481D-99C4-6A4A86B14DE6}" srcOrd="0" destOrd="0" presId="urn:microsoft.com/office/officeart/2005/8/layout/vList5"/>
    <dgm:cxn modelId="{9C7F4808-94E5-42C2-A321-C7D45F1FF045}" type="presOf" srcId="{EBF75D8F-A373-462D-89CD-4D2C9E66F4D9}" destId="{1A5C4723-DD3A-4814-9D2D-F6EB026512C9}" srcOrd="0" destOrd="5" presId="urn:microsoft.com/office/officeart/2005/8/layout/vList5"/>
    <dgm:cxn modelId="{5639CBCE-D0D3-484A-9E4D-C804EFC3F8D7}" srcId="{E4BEB5FC-23C6-49D9-B6A7-C12F186700F4}" destId="{2F76E195-837B-4D70-A7CC-B3330B50926F}" srcOrd="0" destOrd="0" parTransId="{6F435117-FEAD-40A2-9DAD-7C030FDA58FD}" sibTransId="{FCF3342B-9D80-4C1B-A68F-A4494342CA79}"/>
    <dgm:cxn modelId="{5FB028A5-A1D0-43CA-B998-2135BC7CCE37}" type="presOf" srcId="{0E9A1EAC-E23D-404F-91F7-682B6F100C0A}" destId="{1A5C4723-DD3A-4814-9D2D-F6EB026512C9}" srcOrd="0" destOrd="3" presId="urn:microsoft.com/office/officeart/2005/8/layout/vList5"/>
    <dgm:cxn modelId="{4CB5DBDE-F49E-44E1-A8FE-D0708627CAC8}" type="presOf" srcId="{17B20993-7E1D-49E4-9EB2-1F47D83C692C}" destId="{1A5C4723-DD3A-4814-9D2D-F6EB026512C9}" srcOrd="0" destOrd="1" presId="urn:microsoft.com/office/officeart/2005/8/layout/vList5"/>
    <dgm:cxn modelId="{80D36570-37EE-4F28-826F-F7BB40D68441}" type="presOf" srcId="{0A84B5C1-04F3-4F01-AA22-0003C13A3AF1}" destId="{BE6A8133-8893-4A2B-9D4F-E05C326A039F}" srcOrd="0" destOrd="0" presId="urn:microsoft.com/office/officeart/2005/8/layout/vList5"/>
    <dgm:cxn modelId="{6F32E137-4404-45C8-95E7-538FD9385C8B}" type="presOf" srcId="{B263F35F-9521-4401-9A5A-DE220BA7987D}" destId="{BE6A8133-8893-4A2B-9D4F-E05C326A039F}" srcOrd="0" destOrd="1" presId="urn:microsoft.com/office/officeart/2005/8/layout/vList5"/>
    <dgm:cxn modelId="{ABC121B8-A37B-4F1C-A0D6-1D96FD34D0E8}" type="presOf" srcId="{6509818D-1AF3-4DF8-B1BE-7E09C80DCE85}" destId="{1A5C4723-DD3A-4814-9D2D-F6EB026512C9}" srcOrd="0" destOrd="2" presId="urn:microsoft.com/office/officeart/2005/8/layout/vList5"/>
    <dgm:cxn modelId="{DF16BBB0-16BB-40DC-95E9-D8C32D311B64}" srcId="{2F76E195-837B-4D70-A7CC-B3330B50926F}" destId="{17B20993-7E1D-49E4-9EB2-1F47D83C692C}" srcOrd="1" destOrd="0" parTransId="{6D5C1ECC-8C79-4BA8-BB07-948E36CF847F}" sibTransId="{84E79B76-5F86-418F-AF93-12230FC70936}"/>
    <dgm:cxn modelId="{79ABC2F1-7998-4AEC-BB6E-F85A703BBAAA}" srcId="{E4BEB5FC-23C6-49D9-B6A7-C12F186700F4}" destId="{EB41294F-895C-4D74-9E12-B23D4E82B24B}" srcOrd="1" destOrd="0" parTransId="{87DDFB5D-40FD-4CF6-8D7A-728184657F86}" sibTransId="{CBF98BA2-00D4-4AD3-8D88-2FCF128BAEDD}"/>
    <dgm:cxn modelId="{F3C836B0-F6FD-49DA-AD92-52397F70C0C8}" srcId="{2F76E195-837B-4D70-A7CC-B3330B50926F}" destId="{D8D42037-1AC7-4E2C-A587-F5CA764CE320}" srcOrd="4" destOrd="0" parTransId="{81588626-1FE8-4CD9-A1BD-F20825FA8C38}" sibTransId="{60D46545-234F-4C77-BFA4-1E7F9DA6929D}"/>
    <dgm:cxn modelId="{2EB9CC68-7632-4E8C-A6DB-7627E68BA754}" type="presParOf" srcId="{546B576C-1EE7-481D-99C4-6A4A86B14DE6}" destId="{C82D0504-FAB8-40DD-AFA9-0A959AAC0284}" srcOrd="0" destOrd="0" presId="urn:microsoft.com/office/officeart/2005/8/layout/vList5"/>
    <dgm:cxn modelId="{3E341582-A0F7-4B1D-A61E-64223E57AC44}" type="presParOf" srcId="{C82D0504-FAB8-40DD-AFA9-0A959AAC0284}" destId="{5AEA7625-E2CF-4F2F-B5CF-F82A1D21837D}" srcOrd="0" destOrd="0" presId="urn:microsoft.com/office/officeart/2005/8/layout/vList5"/>
    <dgm:cxn modelId="{80FEC001-D53F-4B8E-9292-CBE02B67F729}" type="presParOf" srcId="{C82D0504-FAB8-40DD-AFA9-0A959AAC0284}" destId="{1A5C4723-DD3A-4814-9D2D-F6EB026512C9}" srcOrd="1" destOrd="0" presId="urn:microsoft.com/office/officeart/2005/8/layout/vList5"/>
    <dgm:cxn modelId="{BCA30345-213D-4135-A011-B9D7FD2179A6}" type="presParOf" srcId="{546B576C-1EE7-481D-99C4-6A4A86B14DE6}" destId="{610A6CDC-DCE3-4B7A-B405-F97CDB614A61}" srcOrd="1" destOrd="0" presId="urn:microsoft.com/office/officeart/2005/8/layout/vList5"/>
    <dgm:cxn modelId="{DBA5A0B9-0B73-465A-9FDE-F66E32547EDF}" type="presParOf" srcId="{546B576C-1EE7-481D-99C4-6A4A86B14DE6}" destId="{4E06C69E-91F2-40AB-9B9A-B398EE5F013E}" srcOrd="2" destOrd="0" presId="urn:microsoft.com/office/officeart/2005/8/layout/vList5"/>
    <dgm:cxn modelId="{46BD6FA4-5225-48E1-81FD-FD5597ED9A03}" type="presParOf" srcId="{4E06C69E-91F2-40AB-9B9A-B398EE5F013E}" destId="{FB4B3F1A-21B5-4625-B902-8116B756BB65}" srcOrd="0" destOrd="0" presId="urn:microsoft.com/office/officeart/2005/8/layout/vList5"/>
    <dgm:cxn modelId="{E7BD7D22-3CF3-4EDA-93E2-7F0A79784F86}" type="presParOf" srcId="{4E06C69E-91F2-40AB-9B9A-B398EE5F013E}" destId="{BE6A8133-8893-4A2B-9D4F-E05C326A039F}"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D3AC27-9E2B-4EA5-A345-437C5897E6ED}">
      <dsp:nvSpPr>
        <dsp:cNvPr id="0" name=""/>
        <dsp:cNvSpPr/>
      </dsp:nvSpPr>
      <dsp:spPr>
        <a:xfrm>
          <a:off x="1721441" y="36370"/>
          <a:ext cx="877597" cy="87759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marR="0" lvl="0" indent="0" algn="ctr" defTabSz="914400" eaLnBrk="1" fontAlgn="auto" latinLnBrk="0" hangingPunct="1">
            <a:lnSpc>
              <a:spcPts val="2200"/>
            </a:lnSpc>
            <a:spcBef>
              <a:spcPct val="0"/>
            </a:spcBef>
            <a:spcAft>
              <a:spcPts val="0"/>
            </a:spcAft>
            <a:buClrTx/>
            <a:buSzTx/>
            <a:buFontTx/>
            <a:buNone/>
            <a:tabLst/>
            <a:defRPr/>
          </a:pPr>
          <a:r>
            <a:rPr lang="zh-CN" altLang="zh-CN" sz="1800" b="1" kern="1200" dirty="0" smtClean="0">
              <a:latin typeface="+mn-ea"/>
              <a:ea typeface="+mn-ea"/>
            </a:rPr>
            <a:t>三点</a:t>
          </a:r>
          <a:endParaRPr lang="en-US" altLang="zh-CN" sz="1800" b="1" kern="1200" dirty="0" smtClean="0">
            <a:latin typeface="+mn-ea"/>
            <a:ea typeface="+mn-ea"/>
          </a:endParaRPr>
        </a:p>
        <a:p>
          <a:pPr marL="0" marR="0" lvl="0" indent="0" algn="ctr" defTabSz="914400" eaLnBrk="1" fontAlgn="auto" latinLnBrk="0" hangingPunct="1">
            <a:lnSpc>
              <a:spcPts val="2200"/>
            </a:lnSpc>
            <a:spcBef>
              <a:spcPct val="0"/>
            </a:spcBef>
            <a:spcAft>
              <a:spcPts val="0"/>
            </a:spcAft>
            <a:buClrTx/>
            <a:buSzTx/>
            <a:buFontTx/>
            <a:buNone/>
            <a:tabLst/>
            <a:defRPr/>
          </a:pPr>
          <a:r>
            <a:rPr lang="zh-CN" altLang="zh-CN" sz="1800" b="1" kern="1200" dirty="0" smtClean="0">
              <a:latin typeface="+mn-ea"/>
              <a:ea typeface="+mn-ea"/>
            </a:rPr>
            <a:t>共识</a:t>
          </a:r>
          <a:endParaRPr lang="zh-CN" altLang="en-US" sz="1800" b="1" kern="1200" dirty="0">
            <a:latin typeface="+mn-ea"/>
            <a:ea typeface="+mn-ea"/>
          </a:endParaRPr>
        </a:p>
      </dsp:txBody>
      <dsp:txXfrm>
        <a:off x="1849962" y="164891"/>
        <a:ext cx="620555" cy="620555"/>
      </dsp:txXfrm>
    </dsp:sp>
    <dsp:sp modelId="{9161E728-E2A4-4BA7-BC25-CE2A618A1D4F}">
      <dsp:nvSpPr>
        <dsp:cNvPr id="0" name=""/>
        <dsp:cNvSpPr/>
      </dsp:nvSpPr>
      <dsp:spPr>
        <a:xfrm rot="1350000">
          <a:off x="2646130" y="576596"/>
          <a:ext cx="233017" cy="29618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zh-CN" altLang="en-US" sz="1300" kern="1200"/>
        </a:p>
      </dsp:txBody>
      <dsp:txXfrm>
        <a:off x="2648791" y="622458"/>
        <a:ext cx="163112" cy="177713"/>
      </dsp:txXfrm>
    </dsp:sp>
    <dsp:sp modelId="{FC81FD3C-E695-4534-A30A-E15A9012270C}">
      <dsp:nvSpPr>
        <dsp:cNvPr id="0" name=""/>
        <dsp:cNvSpPr/>
      </dsp:nvSpPr>
      <dsp:spPr>
        <a:xfrm>
          <a:off x="2938425" y="540461"/>
          <a:ext cx="877597" cy="87759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marR="0" lvl="0" indent="0" algn="ctr" defTabSz="914400" eaLnBrk="1" fontAlgn="auto" latinLnBrk="0" hangingPunct="1">
            <a:lnSpc>
              <a:spcPts val="2200"/>
            </a:lnSpc>
            <a:spcBef>
              <a:spcPct val="0"/>
            </a:spcBef>
            <a:spcAft>
              <a:spcPts val="0"/>
            </a:spcAft>
            <a:buClrTx/>
            <a:buSzTx/>
            <a:buFontTx/>
            <a:buNone/>
            <a:tabLst/>
            <a:defRPr/>
          </a:pPr>
          <a:r>
            <a:rPr lang="zh-CN" altLang="zh-CN" sz="1800" b="1" kern="1200" dirty="0" smtClean="0">
              <a:latin typeface="+mn-ea"/>
              <a:ea typeface="+mn-ea"/>
            </a:rPr>
            <a:t>三个重中之重</a:t>
          </a:r>
        </a:p>
      </dsp:txBody>
      <dsp:txXfrm>
        <a:off x="3066946" y="668982"/>
        <a:ext cx="620555" cy="620555"/>
      </dsp:txXfrm>
    </dsp:sp>
    <dsp:sp modelId="{C25648D9-7722-460A-B632-27A0B2EEB1CA}">
      <dsp:nvSpPr>
        <dsp:cNvPr id="0" name=""/>
        <dsp:cNvSpPr/>
      </dsp:nvSpPr>
      <dsp:spPr>
        <a:xfrm rot="4050000">
          <a:off x="3510236" y="1433564"/>
          <a:ext cx="233017" cy="29618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zh-CN" altLang="en-US" sz="1300" kern="1200"/>
        </a:p>
      </dsp:txBody>
      <dsp:txXfrm>
        <a:off x="3531813" y="1460510"/>
        <a:ext cx="163112" cy="177713"/>
      </dsp:txXfrm>
    </dsp:sp>
    <dsp:sp modelId="{94E7C1CA-F056-4B68-B9A5-67BF65710B32}">
      <dsp:nvSpPr>
        <dsp:cNvPr id="0" name=""/>
        <dsp:cNvSpPr/>
      </dsp:nvSpPr>
      <dsp:spPr>
        <a:xfrm>
          <a:off x="3442516" y="1757445"/>
          <a:ext cx="877597" cy="87759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marR="0" lvl="0" indent="0" algn="ctr" defTabSz="914400" eaLnBrk="1" fontAlgn="auto" latinLnBrk="0" hangingPunct="1">
            <a:lnSpc>
              <a:spcPts val="2200"/>
            </a:lnSpc>
            <a:spcBef>
              <a:spcPct val="0"/>
            </a:spcBef>
            <a:spcAft>
              <a:spcPts val="0"/>
            </a:spcAft>
            <a:buClrTx/>
            <a:buSzTx/>
            <a:buFontTx/>
            <a:buNone/>
            <a:tabLst/>
            <a:defRPr/>
          </a:pPr>
          <a:r>
            <a:rPr lang="zh-CN" altLang="zh-CN" sz="1800" b="1" kern="1200" dirty="0" smtClean="0">
              <a:latin typeface="+mn-ea"/>
              <a:ea typeface="+mn-ea"/>
            </a:rPr>
            <a:t>两不</a:t>
          </a:r>
          <a:endParaRPr lang="en-US" altLang="zh-CN" sz="1800" b="1" kern="1200" dirty="0" smtClean="0">
            <a:latin typeface="+mn-ea"/>
            <a:ea typeface="+mn-ea"/>
          </a:endParaRPr>
        </a:p>
        <a:p>
          <a:pPr marL="0" marR="0" lvl="0" indent="0" algn="ctr" defTabSz="914400" eaLnBrk="1" fontAlgn="auto" latinLnBrk="0" hangingPunct="1">
            <a:lnSpc>
              <a:spcPts val="2200"/>
            </a:lnSpc>
            <a:spcBef>
              <a:spcPct val="0"/>
            </a:spcBef>
            <a:spcAft>
              <a:spcPts val="0"/>
            </a:spcAft>
            <a:buClrTx/>
            <a:buSzTx/>
            <a:buFontTx/>
            <a:buNone/>
            <a:tabLst/>
            <a:defRPr/>
          </a:pPr>
          <a:r>
            <a:rPr lang="zh-CN" altLang="zh-CN" sz="1800" b="1" kern="1200" dirty="0" smtClean="0">
              <a:latin typeface="+mn-ea"/>
              <a:ea typeface="+mn-ea"/>
            </a:rPr>
            <a:t>一建</a:t>
          </a:r>
          <a:endParaRPr lang="en-US" altLang="zh-CN" sz="1800" b="1" kern="1200" dirty="0" smtClean="0">
            <a:latin typeface="+mn-ea"/>
            <a:ea typeface="+mn-ea"/>
          </a:endParaRPr>
        </a:p>
      </dsp:txBody>
      <dsp:txXfrm>
        <a:off x="3571037" y="1885966"/>
        <a:ext cx="620555" cy="620555"/>
      </dsp:txXfrm>
    </dsp:sp>
    <dsp:sp modelId="{2CEE2352-C422-4BA5-81D8-DCD82D36A4E5}">
      <dsp:nvSpPr>
        <dsp:cNvPr id="0" name=""/>
        <dsp:cNvSpPr/>
      </dsp:nvSpPr>
      <dsp:spPr>
        <a:xfrm rot="6750000">
          <a:off x="3515284" y="2650548"/>
          <a:ext cx="233017" cy="29618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zh-CN" altLang="en-US" sz="1300" kern="1200"/>
        </a:p>
      </dsp:txBody>
      <dsp:txXfrm rot="10800000">
        <a:off x="3563612" y="2677494"/>
        <a:ext cx="163112" cy="177713"/>
      </dsp:txXfrm>
    </dsp:sp>
    <dsp:sp modelId="{AF130FA4-B1EC-4DF9-B27E-C1D10C633EF6}">
      <dsp:nvSpPr>
        <dsp:cNvPr id="0" name=""/>
        <dsp:cNvSpPr/>
      </dsp:nvSpPr>
      <dsp:spPr>
        <a:xfrm>
          <a:off x="2938425" y="2974429"/>
          <a:ext cx="877597" cy="87759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marR="0" lvl="0" indent="0" algn="ctr" defTabSz="914400" eaLnBrk="1" fontAlgn="auto" latinLnBrk="0" hangingPunct="1">
            <a:lnSpc>
              <a:spcPts val="2200"/>
            </a:lnSpc>
            <a:spcBef>
              <a:spcPct val="0"/>
            </a:spcBef>
            <a:spcAft>
              <a:spcPts val="0"/>
            </a:spcAft>
            <a:buClrTx/>
            <a:buSzTx/>
            <a:buFontTx/>
            <a:buNone/>
            <a:tabLst/>
            <a:defRPr/>
          </a:pPr>
          <a:r>
            <a:rPr lang="zh-CN" altLang="zh-CN" sz="1800" b="1" kern="1200" dirty="0" smtClean="0">
              <a:latin typeface="+mn-ea"/>
              <a:ea typeface="+mn-ea"/>
            </a:rPr>
            <a:t>三同时</a:t>
          </a:r>
          <a:endParaRPr lang="zh-CN" altLang="en-US" sz="1800" b="1" kern="1200" dirty="0" smtClean="0">
            <a:latin typeface="+mn-ea"/>
            <a:ea typeface="+mn-ea"/>
          </a:endParaRPr>
        </a:p>
      </dsp:txBody>
      <dsp:txXfrm>
        <a:off x="3066946" y="3102950"/>
        <a:ext cx="620555" cy="620555"/>
      </dsp:txXfrm>
    </dsp:sp>
    <dsp:sp modelId="{FB3ECCEB-D26C-4C97-BBEA-AB9B874A9184}">
      <dsp:nvSpPr>
        <dsp:cNvPr id="0" name=""/>
        <dsp:cNvSpPr/>
      </dsp:nvSpPr>
      <dsp:spPr>
        <a:xfrm rot="9450000">
          <a:off x="2658315" y="3514655"/>
          <a:ext cx="233017" cy="29618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zh-CN" altLang="en-US" sz="1300" kern="1200"/>
        </a:p>
      </dsp:txBody>
      <dsp:txXfrm rot="10800000">
        <a:off x="2725559" y="3560517"/>
        <a:ext cx="163112" cy="177713"/>
      </dsp:txXfrm>
    </dsp:sp>
    <dsp:sp modelId="{742A922F-8A63-4F37-B754-2AB47947D393}">
      <dsp:nvSpPr>
        <dsp:cNvPr id="0" name=""/>
        <dsp:cNvSpPr/>
      </dsp:nvSpPr>
      <dsp:spPr>
        <a:xfrm>
          <a:off x="1721441" y="3478520"/>
          <a:ext cx="877597" cy="87759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marR="0" lvl="0" indent="0" algn="ctr" defTabSz="914400" eaLnBrk="1" fontAlgn="auto" latinLnBrk="0" hangingPunct="1">
            <a:lnSpc>
              <a:spcPts val="2200"/>
            </a:lnSpc>
            <a:spcBef>
              <a:spcPct val="0"/>
            </a:spcBef>
            <a:spcAft>
              <a:spcPts val="0"/>
            </a:spcAft>
            <a:buClrTx/>
            <a:buSzTx/>
            <a:buFontTx/>
            <a:buNone/>
            <a:tabLst/>
            <a:defRPr/>
          </a:pPr>
          <a:r>
            <a:rPr lang="zh-CN" altLang="zh-CN" sz="1800" b="1" kern="1200" dirty="0" smtClean="0">
              <a:latin typeface="+mn-ea"/>
              <a:ea typeface="+mn-ea"/>
            </a:rPr>
            <a:t>四不</a:t>
          </a:r>
          <a:endParaRPr lang="en-US" altLang="zh-CN" sz="1800" b="1" kern="1200" dirty="0" smtClean="0">
            <a:latin typeface="+mn-ea"/>
            <a:ea typeface="+mn-ea"/>
          </a:endParaRPr>
        </a:p>
        <a:p>
          <a:pPr marL="0" marR="0" lvl="0" indent="0" algn="ctr" defTabSz="914400" eaLnBrk="1" fontAlgn="auto" latinLnBrk="0" hangingPunct="1">
            <a:lnSpc>
              <a:spcPts val="2200"/>
            </a:lnSpc>
            <a:spcBef>
              <a:spcPct val="0"/>
            </a:spcBef>
            <a:spcAft>
              <a:spcPts val="0"/>
            </a:spcAft>
            <a:buClrTx/>
            <a:buSzTx/>
            <a:buFontTx/>
            <a:buNone/>
            <a:tabLst/>
            <a:defRPr/>
          </a:pPr>
          <a:r>
            <a:rPr lang="zh-CN" altLang="zh-CN" sz="1800" b="1" kern="1200" dirty="0" smtClean="0">
              <a:latin typeface="+mn-ea"/>
              <a:ea typeface="+mn-ea"/>
            </a:rPr>
            <a:t>放过</a:t>
          </a:r>
          <a:endParaRPr lang="en-US" altLang="zh-CN" sz="1800" b="1" kern="1200" dirty="0" smtClean="0">
            <a:latin typeface="+mn-ea"/>
            <a:ea typeface="+mn-ea"/>
          </a:endParaRPr>
        </a:p>
      </dsp:txBody>
      <dsp:txXfrm>
        <a:off x="1849962" y="3607041"/>
        <a:ext cx="620555" cy="620555"/>
      </dsp:txXfrm>
    </dsp:sp>
    <dsp:sp modelId="{FF08FF7E-002E-4BE1-B6D1-BC722C9A4E69}">
      <dsp:nvSpPr>
        <dsp:cNvPr id="0" name=""/>
        <dsp:cNvSpPr/>
      </dsp:nvSpPr>
      <dsp:spPr>
        <a:xfrm rot="12150000">
          <a:off x="1441331" y="3519702"/>
          <a:ext cx="233017" cy="29618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zh-CN" altLang="en-US" sz="1300" kern="1200"/>
        </a:p>
      </dsp:txBody>
      <dsp:txXfrm rot="10800000">
        <a:off x="1508575" y="3592316"/>
        <a:ext cx="163112" cy="177713"/>
      </dsp:txXfrm>
    </dsp:sp>
    <dsp:sp modelId="{27E9B0ED-7C6E-4F4B-8180-7E3C9C7AC216}">
      <dsp:nvSpPr>
        <dsp:cNvPr id="0" name=""/>
        <dsp:cNvSpPr/>
      </dsp:nvSpPr>
      <dsp:spPr>
        <a:xfrm>
          <a:off x="504457" y="2974429"/>
          <a:ext cx="877597" cy="87759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marR="0" lvl="0" indent="0" algn="ctr" defTabSz="914400" eaLnBrk="1" fontAlgn="auto" latinLnBrk="0" hangingPunct="1">
            <a:lnSpc>
              <a:spcPts val="2200"/>
            </a:lnSpc>
            <a:spcBef>
              <a:spcPct val="0"/>
            </a:spcBef>
            <a:spcAft>
              <a:spcPts val="0"/>
            </a:spcAft>
            <a:buClrTx/>
            <a:buSzTx/>
            <a:buFontTx/>
            <a:buNone/>
            <a:tabLst/>
            <a:defRPr/>
          </a:pPr>
          <a:r>
            <a:rPr lang="zh-CN" altLang="zh-CN" sz="1800" b="1" kern="1200" dirty="0" smtClean="0">
              <a:latin typeface="+mn-ea"/>
              <a:ea typeface="+mn-ea"/>
            </a:rPr>
            <a:t>五牌</a:t>
          </a:r>
          <a:endParaRPr lang="en-US" altLang="zh-CN" sz="1800" b="1" kern="1200" dirty="0" smtClean="0">
            <a:latin typeface="+mn-ea"/>
            <a:ea typeface="+mn-ea"/>
          </a:endParaRPr>
        </a:p>
        <a:p>
          <a:pPr marL="0" marR="0" lvl="0" indent="0" algn="ctr" defTabSz="914400" eaLnBrk="1" fontAlgn="auto" latinLnBrk="0" hangingPunct="1">
            <a:lnSpc>
              <a:spcPts val="2200"/>
            </a:lnSpc>
            <a:spcBef>
              <a:spcPct val="0"/>
            </a:spcBef>
            <a:spcAft>
              <a:spcPts val="0"/>
            </a:spcAft>
            <a:buClrTx/>
            <a:buSzTx/>
            <a:buFontTx/>
            <a:buNone/>
            <a:tabLst/>
            <a:defRPr/>
          </a:pPr>
          <a:r>
            <a:rPr lang="zh-CN" altLang="zh-CN" sz="1800" b="1" kern="1200" dirty="0" smtClean="0">
              <a:latin typeface="+mn-ea"/>
              <a:ea typeface="+mn-ea"/>
            </a:rPr>
            <a:t>一图</a:t>
          </a:r>
          <a:endParaRPr lang="en-US" altLang="zh-CN" sz="1800" b="1" kern="1200" dirty="0" smtClean="0">
            <a:latin typeface="+mn-ea"/>
            <a:ea typeface="+mn-ea"/>
          </a:endParaRPr>
        </a:p>
      </dsp:txBody>
      <dsp:txXfrm>
        <a:off x="632978" y="3102950"/>
        <a:ext cx="620555" cy="620555"/>
      </dsp:txXfrm>
    </dsp:sp>
    <dsp:sp modelId="{B317740D-5377-48ED-B4CB-F2C6B867F861}">
      <dsp:nvSpPr>
        <dsp:cNvPr id="0" name=""/>
        <dsp:cNvSpPr/>
      </dsp:nvSpPr>
      <dsp:spPr>
        <a:xfrm rot="14850000">
          <a:off x="577225" y="2662734"/>
          <a:ext cx="233017" cy="29618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zh-CN" altLang="en-US" sz="1300" kern="1200"/>
        </a:p>
      </dsp:txBody>
      <dsp:txXfrm rot="10800000">
        <a:off x="625553" y="2754264"/>
        <a:ext cx="163112" cy="177713"/>
      </dsp:txXfrm>
    </dsp:sp>
    <dsp:sp modelId="{CB2149B2-27B8-4073-8630-0E08460168ED}">
      <dsp:nvSpPr>
        <dsp:cNvPr id="0" name=""/>
        <dsp:cNvSpPr/>
      </dsp:nvSpPr>
      <dsp:spPr>
        <a:xfrm>
          <a:off x="366" y="1757445"/>
          <a:ext cx="877597" cy="87759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zh-CN" sz="1800" b="1" kern="1200" dirty="0" smtClean="0">
              <a:latin typeface="+mn-ea"/>
              <a:ea typeface="+mn-ea"/>
            </a:rPr>
            <a:t>六不</a:t>
          </a:r>
          <a:endParaRPr lang="en-US" altLang="zh-CN" sz="1800" b="1" kern="1200" dirty="0" smtClean="0">
            <a:latin typeface="+mn-ea"/>
            <a:ea typeface="+mn-ea"/>
          </a:endParaRPr>
        </a:p>
      </dsp:txBody>
      <dsp:txXfrm>
        <a:off x="128887" y="1885966"/>
        <a:ext cx="620555" cy="620555"/>
      </dsp:txXfrm>
    </dsp:sp>
    <dsp:sp modelId="{F8A295A1-7276-4563-AA02-8B225D5441C1}">
      <dsp:nvSpPr>
        <dsp:cNvPr id="0" name=""/>
        <dsp:cNvSpPr/>
      </dsp:nvSpPr>
      <dsp:spPr>
        <a:xfrm rot="17550000">
          <a:off x="572177" y="1445750"/>
          <a:ext cx="233017" cy="29618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zh-CN" altLang="en-US" sz="1300" kern="1200"/>
        </a:p>
      </dsp:txBody>
      <dsp:txXfrm>
        <a:off x="593754" y="1537280"/>
        <a:ext cx="163112" cy="177713"/>
      </dsp:txXfrm>
    </dsp:sp>
    <dsp:sp modelId="{2DD4F588-08FC-47C8-B115-92877DDAE6C0}">
      <dsp:nvSpPr>
        <dsp:cNvPr id="0" name=""/>
        <dsp:cNvSpPr/>
      </dsp:nvSpPr>
      <dsp:spPr>
        <a:xfrm>
          <a:off x="504457" y="540461"/>
          <a:ext cx="877597" cy="877597"/>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marR="0" lvl="0" indent="0" algn="ctr" defTabSz="914400" eaLnBrk="1" fontAlgn="auto" latinLnBrk="0" hangingPunct="1">
            <a:lnSpc>
              <a:spcPts val="2200"/>
            </a:lnSpc>
            <a:spcBef>
              <a:spcPct val="0"/>
            </a:spcBef>
            <a:spcAft>
              <a:spcPts val="0"/>
            </a:spcAft>
            <a:buClrTx/>
            <a:buSzTx/>
            <a:buFontTx/>
            <a:buNone/>
            <a:tabLst/>
            <a:defRPr/>
          </a:pPr>
          <a:r>
            <a:rPr lang="zh-CN" altLang="zh-CN" sz="1800" b="1" kern="1200" dirty="0" smtClean="0">
              <a:latin typeface="+mn-ea"/>
              <a:ea typeface="+mn-ea"/>
            </a:rPr>
            <a:t>红线</a:t>
          </a:r>
          <a:endParaRPr lang="en-US" altLang="zh-CN" sz="1800" b="1" kern="1200" dirty="0" smtClean="0">
            <a:latin typeface="+mn-ea"/>
            <a:ea typeface="+mn-ea"/>
          </a:endParaRPr>
        </a:p>
        <a:p>
          <a:pPr marL="0" marR="0" lvl="0" indent="0" algn="ctr" defTabSz="914400" eaLnBrk="1" fontAlgn="auto" latinLnBrk="0" hangingPunct="1">
            <a:lnSpc>
              <a:spcPts val="2200"/>
            </a:lnSpc>
            <a:spcBef>
              <a:spcPct val="0"/>
            </a:spcBef>
            <a:spcAft>
              <a:spcPts val="0"/>
            </a:spcAft>
            <a:buClrTx/>
            <a:buSzTx/>
            <a:buFontTx/>
            <a:buNone/>
            <a:tabLst/>
            <a:defRPr/>
          </a:pPr>
          <a:r>
            <a:rPr lang="zh-CN" altLang="zh-CN" sz="1800" b="1" kern="1200" dirty="0" smtClean="0">
              <a:latin typeface="+mn-ea"/>
              <a:ea typeface="+mn-ea"/>
            </a:rPr>
            <a:t>管理</a:t>
          </a:r>
          <a:endParaRPr lang="en-US" altLang="zh-CN" sz="1800" b="1" kern="1200" dirty="0" smtClean="0">
            <a:latin typeface="+mn-ea"/>
            <a:ea typeface="+mn-ea"/>
          </a:endParaRPr>
        </a:p>
      </dsp:txBody>
      <dsp:txXfrm>
        <a:off x="632978" y="668982"/>
        <a:ext cx="620555" cy="620555"/>
      </dsp:txXfrm>
    </dsp:sp>
    <dsp:sp modelId="{E8885802-E76C-445D-986F-A9EBB799F840}">
      <dsp:nvSpPr>
        <dsp:cNvPr id="0" name=""/>
        <dsp:cNvSpPr/>
      </dsp:nvSpPr>
      <dsp:spPr>
        <a:xfrm rot="20250000">
          <a:off x="1429146" y="581643"/>
          <a:ext cx="233017" cy="296189"/>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zh-CN" altLang="en-US" sz="1300" kern="1200"/>
        </a:p>
      </dsp:txBody>
      <dsp:txXfrm>
        <a:off x="1431807" y="654257"/>
        <a:ext cx="163112" cy="17771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9C8EC3-6874-4E9D-984C-E71BFEB1E1D1}">
      <dsp:nvSpPr>
        <dsp:cNvPr id="0" name=""/>
        <dsp:cNvSpPr/>
      </dsp:nvSpPr>
      <dsp:spPr>
        <a:xfrm rot="5400000">
          <a:off x="4705919" y="-1129552"/>
          <a:ext cx="2107529" cy="48936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zh-CN" altLang="en-US" sz="1800" b="1" kern="1200" dirty="0" smtClean="0">
              <a:solidFill>
                <a:schemeClr val="tx1"/>
              </a:solidFill>
              <a:latin typeface="+mn-ea"/>
              <a:ea typeface="+mn-ea"/>
              <a:hlinkClick xmlns:r="http://schemas.openxmlformats.org/officeDocument/2006/relationships" r:id="" action="ppaction://hlinksldjump"/>
            </a:rPr>
            <a:t>（一）指导思想。</a:t>
          </a:r>
          <a:endParaRPr lang="zh-CN" altLang="en-US" sz="1800" kern="1200" dirty="0"/>
        </a:p>
        <a:p>
          <a:pPr marL="171450" lvl="1" indent="-171450" algn="l" defTabSz="800100">
            <a:lnSpc>
              <a:spcPct val="90000"/>
            </a:lnSpc>
            <a:spcBef>
              <a:spcPct val="0"/>
            </a:spcBef>
            <a:spcAft>
              <a:spcPct val="15000"/>
            </a:spcAft>
            <a:buChar char="••"/>
          </a:pPr>
          <a:r>
            <a:rPr lang="zh-CN" altLang="zh-CN" sz="1800" b="1" kern="1200" dirty="0" smtClean="0">
              <a:solidFill>
                <a:schemeClr val="tx1"/>
              </a:solidFill>
              <a:latin typeface="+mn-ea"/>
              <a:ea typeface="+mn-ea"/>
              <a:hlinkClick xmlns:r="http://schemas.openxmlformats.org/officeDocument/2006/relationships" r:id="" action="ppaction://hlinksldjump"/>
            </a:rPr>
            <a:t>（二）基本原则</a:t>
          </a:r>
          <a:r>
            <a:rPr lang="zh-CN" altLang="en-US" sz="1800" b="1" kern="1200" dirty="0" smtClean="0">
              <a:solidFill>
                <a:schemeClr val="tx1"/>
              </a:solidFill>
              <a:latin typeface="+mn-ea"/>
              <a:ea typeface="+mn-ea"/>
              <a:hlinkClick xmlns:r="http://schemas.openxmlformats.org/officeDocument/2006/relationships" r:id="" action="ppaction://hlinksldjump"/>
            </a:rPr>
            <a:t>。</a:t>
          </a:r>
          <a:endParaRPr lang="en-US" altLang="zh-CN" sz="1800" b="1" kern="1200" dirty="0" smtClean="0">
            <a:solidFill>
              <a:schemeClr val="tx1"/>
            </a:solidFill>
            <a:latin typeface="+mn-ea"/>
            <a:ea typeface="+mn-ea"/>
          </a:endParaRPr>
        </a:p>
        <a:p>
          <a:pPr marL="171450" lvl="1" indent="-171450" algn="l" defTabSz="800100" rtl="0">
            <a:lnSpc>
              <a:spcPct val="90000"/>
            </a:lnSpc>
            <a:spcBef>
              <a:spcPct val="0"/>
            </a:spcBef>
            <a:spcAft>
              <a:spcPct val="15000"/>
            </a:spcAft>
            <a:buChar char="••"/>
          </a:pPr>
          <a:r>
            <a:rPr lang="zh-CN" altLang="zh-CN" sz="1800" b="1" kern="1200" dirty="0" smtClean="0">
              <a:solidFill>
                <a:schemeClr val="tx1"/>
              </a:solidFill>
              <a:latin typeface="+mn-ea"/>
              <a:ea typeface="+mn-ea"/>
              <a:hlinkClick xmlns:r="http://schemas.openxmlformats.org/officeDocument/2006/relationships" r:id="" action="ppaction://hlinksldjump"/>
            </a:rPr>
            <a:t>（三）目标任务。</a:t>
          </a:r>
          <a:endParaRPr lang="en-US" altLang="zh-CN" sz="1800" b="1" kern="1200" dirty="0" smtClean="0">
            <a:solidFill>
              <a:schemeClr val="tx1"/>
            </a:solidFill>
            <a:latin typeface="+mn-ea"/>
            <a:ea typeface="+mn-ea"/>
          </a:endParaRPr>
        </a:p>
      </dsp:txBody>
      <dsp:txXfrm rot="-5400000">
        <a:off x="3312861" y="366387"/>
        <a:ext cx="4790766" cy="1901767"/>
      </dsp:txXfrm>
    </dsp:sp>
    <dsp:sp modelId="{CF2F7D79-1649-457E-94E8-A48213BFCE57}">
      <dsp:nvSpPr>
        <dsp:cNvPr id="0" name=""/>
        <dsp:cNvSpPr/>
      </dsp:nvSpPr>
      <dsp:spPr>
        <a:xfrm>
          <a:off x="867" y="65"/>
          <a:ext cx="3311993" cy="263441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36000" bIns="36000" numCol="1" spcCol="1270" anchor="ctr" anchorCtr="0">
          <a:noAutofit/>
        </a:bodyPr>
        <a:lstStyle/>
        <a:p>
          <a:pPr lvl="0" algn="l" defTabSz="1244600">
            <a:lnSpc>
              <a:spcPts val="4000"/>
            </a:lnSpc>
            <a:spcBef>
              <a:spcPct val="0"/>
            </a:spcBef>
            <a:spcAft>
              <a:spcPts val="0"/>
            </a:spcAft>
          </a:pPr>
          <a:r>
            <a:rPr lang="zh-CN" altLang="en-US" sz="2800" b="1" kern="1200" dirty="0" smtClean="0">
              <a:solidFill>
                <a:srgbClr val="FFFFFF"/>
              </a:solidFill>
              <a:latin typeface="+mn-ea"/>
              <a:ea typeface="+mn-ea"/>
            </a:rPr>
            <a:t>一、总体要求</a:t>
          </a:r>
          <a:endParaRPr lang="zh-CN" altLang="en-US" sz="2800" b="1" kern="1200" dirty="0">
            <a:solidFill>
              <a:srgbClr val="FFFFFF"/>
            </a:solidFill>
            <a:latin typeface="+mn-ea"/>
            <a:ea typeface="+mn-ea"/>
          </a:endParaRPr>
        </a:p>
      </dsp:txBody>
      <dsp:txXfrm>
        <a:off x="129468" y="128666"/>
        <a:ext cx="3054791" cy="2377209"/>
      </dsp:txXfrm>
    </dsp:sp>
    <dsp:sp modelId="{F02656A3-3126-43AC-BEBD-488B0B5B5820}">
      <dsp:nvSpPr>
        <dsp:cNvPr id="0" name=""/>
        <dsp:cNvSpPr/>
      </dsp:nvSpPr>
      <dsp:spPr>
        <a:xfrm rot="5400000">
          <a:off x="4705919" y="1636580"/>
          <a:ext cx="2107529" cy="48936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en-US" sz="1600" b="1" kern="1200" dirty="0" smtClean="0">
              <a:solidFill>
                <a:schemeClr val="tx1"/>
              </a:solidFill>
              <a:latin typeface="+mn-ea"/>
              <a:ea typeface="+mn-ea"/>
            </a:rPr>
            <a:t>（四）明确地方党委和政府领导责任。</a:t>
          </a:r>
          <a:endParaRPr lang="zh-CN" altLang="en-US" sz="1600" kern="1200" dirty="0"/>
        </a:p>
        <a:p>
          <a:pPr marL="171450" lvl="1" indent="-171450" algn="l" defTabSz="711200">
            <a:lnSpc>
              <a:spcPct val="90000"/>
            </a:lnSpc>
            <a:spcBef>
              <a:spcPct val="0"/>
            </a:spcBef>
            <a:spcAft>
              <a:spcPct val="15000"/>
            </a:spcAft>
            <a:buChar char="••"/>
          </a:pPr>
          <a:r>
            <a:rPr lang="zh-CN" altLang="zh-CN" sz="1600" b="1" kern="1200" dirty="0" smtClean="0">
              <a:solidFill>
                <a:schemeClr val="tx1"/>
              </a:solidFill>
              <a:latin typeface="+mn-ea"/>
              <a:ea typeface="+mn-ea"/>
            </a:rPr>
            <a:t>（五）明确部门监管责任。</a:t>
          </a:r>
          <a:endParaRPr lang="en-US" altLang="zh-CN" sz="1600" b="1" kern="1200" dirty="0" smtClean="0">
            <a:solidFill>
              <a:schemeClr val="tx1"/>
            </a:solidFill>
            <a:latin typeface="+mn-ea"/>
            <a:ea typeface="+mn-ea"/>
          </a:endParaRPr>
        </a:p>
        <a:p>
          <a:pPr marL="171450" lvl="1" indent="-171450" algn="l" defTabSz="711200">
            <a:lnSpc>
              <a:spcPct val="90000"/>
            </a:lnSpc>
            <a:spcBef>
              <a:spcPct val="0"/>
            </a:spcBef>
            <a:spcAft>
              <a:spcPct val="15000"/>
            </a:spcAft>
            <a:buChar char="••"/>
          </a:pPr>
          <a:r>
            <a:rPr lang="zh-CN" altLang="zh-CN" sz="1600" b="1" kern="1200" dirty="0" smtClean="0">
              <a:solidFill>
                <a:schemeClr val="tx1"/>
              </a:solidFill>
              <a:latin typeface="+mn-ea"/>
              <a:ea typeface="+mn-ea"/>
            </a:rPr>
            <a:t>（六）严格落实企业主体责任。</a:t>
          </a:r>
          <a:endParaRPr lang="en-US" altLang="zh-CN" sz="1600" b="1" kern="1200" dirty="0" smtClean="0">
            <a:solidFill>
              <a:schemeClr val="tx1"/>
            </a:solidFill>
            <a:latin typeface="+mn-ea"/>
            <a:ea typeface="+mn-ea"/>
          </a:endParaRPr>
        </a:p>
        <a:p>
          <a:pPr marL="171450" lvl="1" indent="-171450" algn="l" defTabSz="711200">
            <a:lnSpc>
              <a:spcPct val="90000"/>
            </a:lnSpc>
            <a:spcBef>
              <a:spcPct val="0"/>
            </a:spcBef>
            <a:spcAft>
              <a:spcPct val="15000"/>
            </a:spcAft>
            <a:buChar char="••"/>
          </a:pPr>
          <a:r>
            <a:rPr lang="zh-CN" altLang="zh-CN" sz="1600" b="1" kern="1200" dirty="0" smtClean="0">
              <a:solidFill>
                <a:schemeClr val="tx1"/>
              </a:solidFill>
              <a:latin typeface="+mn-ea"/>
              <a:ea typeface="+mn-ea"/>
            </a:rPr>
            <a:t>（七）健全责</a:t>
          </a:r>
          <a:r>
            <a:rPr lang="en-US" altLang="zh-CN" sz="1600" b="1" kern="1200" dirty="0" smtClean="0">
              <a:solidFill>
                <a:schemeClr val="tx1"/>
              </a:solidFill>
              <a:latin typeface="+mn-ea"/>
              <a:ea typeface="+mn-ea"/>
            </a:rPr>
            <a:t> </a:t>
          </a:r>
          <a:r>
            <a:rPr lang="zh-CN" altLang="zh-CN" sz="1600" b="1" kern="1200" dirty="0" smtClean="0">
              <a:solidFill>
                <a:schemeClr val="tx1"/>
              </a:solidFill>
              <a:latin typeface="+mn-ea"/>
              <a:ea typeface="+mn-ea"/>
            </a:rPr>
            <a:t>任考核机制。</a:t>
          </a:r>
          <a:endParaRPr lang="en-US" altLang="zh-CN" sz="1600" b="1" kern="1200" dirty="0" smtClean="0">
            <a:solidFill>
              <a:schemeClr val="tx1"/>
            </a:solidFill>
            <a:latin typeface="+mn-ea"/>
            <a:ea typeface="+mn-ea"/>
          </a:endParaRPr>
        </a:p>
        <a:p>
          <a:pPr marL="171450" lvl="1" indent="-171450" algn="l" defTabSz="711200">
            <a:lnSpc>
              <a:spcPct val="90000"/>
            </a:lnSpc>
            <a:spcBef>
              <a:spcPct val="0"/>
            </a:spcBef>
            <a:spcAft>
              <a:spcPct val="15000"/>
            </a:spcAft>
            <a:buChar char="••"/>
          </a:pPr>
          <a:r>
            <a:rPr lang="zh-CN" altLang="en-US" sz="1600" b="1" kern="1200" dirty="0" smtClean="0">
              <a:solidFill>
                <a:schemeClr val="tx1"/>
              </a:solidFill>
              <a:latin typeface="+mn-ea"/>
              <a:ea typeface="+mn-ea"/>
            </a:rPr>
            <a:t>（八）严格责任追究制度</a:t>
          </a:r>
          <a:r>
            <a:rPr lang="zh-CN" altLang="en-US" sz="1000" b="1" kern="1200" dirty="0" smtClean="0">
              <a:solidFill>
                <a:schemeClr val="tx1"/>
              </a:solidFill>
              <a:latin typeface="+mn-ea"/>
              <a:ea typeface="+mn-ea"/>
            </a:rPr>
            <a:t>。</a:t>
          </a:r>
          <a:endParaRPr lang="zh-CN" altLang="en-US" sz="1000" kern="1200" dirty="0"/>
        </a:p>
      </dsp:txBody>
      <dsp:txXfrm rot="-5400000">
        <a:off x="3312861" y="3132520"/>
        <a:ext cx="4790766" cy="1901767"/>
      </dsp:txXfrm>
    </dsp:sp>
    <dsp:sp modelId="{84B76DBC-D80A-48FA-AE6D-FDE46FEA9C22}">
      <dsp:nvSpPr>
        <dsp:cNvPr id="0" name=""/>
        <dsp:cNvSpPr/>
      </dsp:nvSpPr>
      <dsp:spPr>
        <a:xfrm>
          <a:off x="867" y="2766198"/>
          <a:ext cx="3311993" cy="263441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36000" bIns="36000" numCol="1" spcCol="1270" anchor="ctr" anchorCtr="0">
          <a:noAutofit/>
        </a:bodyPr>
        <a:lstStyle/>
        <a:p>
          <a:pPr lvl="0" algn="l" defTabSz="1244600">
            <a:lnSpc>
              <a:spcPts val="4000"/>
            </a:lnSpc>
            <a:spcBef>
              <a:spcPct val="0"/>
            </a:spcBef>
            <a:spcAft>
              <a:spcPts val="0"/>
            </a:spcAft>
          </a:pPr>
          <a:r>
            <a:rPr lang="zh-CN" altLang="en-US" sz="2800" b="1" kern="1200" dirty="0" smtClean="0">
              <a:solidFill>
                <a:srgbClr val="FFFFFF"/>
              </a:solidFill>
              <a:latin typeface="+mn-ea"/>
              <a:ea typeface="+mn-ea"/>
            </a:rPr>
            <a:t>二、健全落实安全</a:t>
          </a:r>
          <a:endParaRPr lang="en-US" altLang="zh-CN" sz="2800" b="1" kern="1200" dirty="0" smtClean="0">
            <a:solidFill>
              <a:srgbClr val="FFFFFF"/>
            </a:solidFill>
            <a:latin typeface="+mn-ea"/>
            <a:ea typeface="+mn-ea"/>
          </a:endParaRPr>
        </a:p>
        <a:p>
          <a:pPr lvl="0" algn="l" defTabSz="1244600">
            <a:lnSpc>
              <a:spcPts val="4000"/>
            </a:lnSpc>
            <a:spcBef>
              <a:spcPct val="0"/>
            </a:spcBef>
            <a:spcAft>
              <a:spcPts val="0"/>
            </a:spcAft>
          </a:pPr>
          <a:r>
            <a:rPr lang="zh-CN" altLang="en-US" sz="2800" b="1" kern="1200" dirty="0" smtClean="0">
              <a:solidFill>
                <a:srgbClr val="FFFFFF"/>
              </a:solidFill>
              <a:latin typeface="+mn-ea"/>
              <a:ea typeface="+mn-ea"/>
            </a:rPr>
            <a:t>       生产责任制</a:t>
          </a:r>
          <a:endParaRPr lang="zh-CN" altLang="en-US" sz="2800" kern="1200" dirty="0">
            <a:solidFill>
              <a:srgbClr val="FFFFFF"/>
            </a:solidFill>
          </a:endParaRPr>
        </a:p>
      </dsp:txBody>
      <dsp:txXfrm>
        <a:off x="129468" y="2894799"/>
        <a:ext cx="3054791" cy="237720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5C4723-DD3A-4814-9D2D-F6EB026512C9}">
      <dsp:nvSpPr>
        <dsp:cNvPr id="0" name=""/>
        <dsp:cNvSpPr/>
      </dsp:nvSpPr>
      <dsp:spPr>
        <a:xfrm rot="5400000">
          <a:off x="4705919" y="-1129552"/>
          <a:ext cx="2107529" cy="48936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2400" rIns="0" bIns="123825" numCol="1" spcCol="1270" anchor="ctr" anchorCtr="0">
          <a:noAutofit/>
        </a:bodyPr>
        <a:lstStyle/>
        <a:p>
          <a:pPr marL="171450" lvl="1" indent="-171450" algn="l" defTabSz="800100">
            <a:lnSpc>
              <a:spcPct val="90000"/>
            </a:lnSpc>
            <a:spcBef>
              <a:spcPct val="0"/>
            </a:spcBef>
            <a:spcAft>
              <a:spcPct val="15000"/>
            </a:spcAft>
            <a:buChar char="••"/>
          </a:pPr>
          <a:r>
            <a:rPr lang="zh-CN" altLang="en-US" sz="1800" b="1" kern="1200" dirty="0" smtClean="0">
              <a:latin typeface="+mn-ea"/>
            </a:rPr>
            <a:t>（九）完善监督管理体制。</a:t>
          </a:r>
          <a:endParaRPr lang="zh-CN" altLang="en-US" sz="1800" kern="1200" dirty="0"/>
        </a:p>
        <a:p>
          <a:pPr marL="171450" lvl="1" indent="-171450" algn="l" defTabSz="800100">
            <a:lnSpc>
              <a:spcPct val="90000"/>
            </a:lnSpc>
            <a:spcBef>
              <a:spcPct val="0"/>
            </a:spcBef>
            <a:spcAft>
              <a:spcPct val="15000"/>
            </a:spcAft>
            <a:buChar char="••"/>
          </a:pPr>
          <a:r>
            <a:rPr lang="zh-CN" altLang="zh-CN" sz="1800" b="1" kern="1200" dirty="0" smtClean="0">
              <a:latin typeface="+mn-ea"/>
            </a:rPr>
            <a:t>（十）改革重点行业领域安全监管监察体制。</a:t>
          </a:r>
          <a:endParaRPr lang="en-US" altLang="zh-CN" sz="1800" b="1" kern="1200" dirty="0">
            <a:latin typeface="+mn-ea"/>
          </a:endParaRPr>
        </a:p>
        <a:p>
          <a:pPr marL="171450" lvl="1" indent="-171450" algn="l" defTabSz="800100">
            <a:lnSpc>
              <a:spcPct val="90000"/>
            </a:lnSpc>
            <a:spcBef>
              <a:spcPct val="0"/>
            </a:spcBef>
            <a:spcAft>
              <a:spcPct val="15000"/>
            </a:spcAft>
            <a:buChar char="••"/>
          </a:pPr>
          <a:r>
            <a:rPr lang="zh-CN" altLang="zh-CN" sz="1800" b="1" kern="1200" dirty="0" smtClean="0">
              <a:latin typeface="+mn-ea"/>
            </a:rPr>
            <a:t>（十一）进一步完善地方监管执法体制。</a:t>
          </a:r>
          <a:endParaRPr lang="en-US" altLang="zh-CN" sz="1800" b="1" kern="1200" dirty="0">
            <a:latin typeface="+mn-ea"/>
          </a:endParaRPr>
        </a:p>
        <a:p>
          <a:pPr marL="171450" lvl="1" indent="-171450" algn="l" defTabSz="800100">
            <a:lnSpc>
              <a:spcPct val="90000"/>
            </a:lnSpc>
            <a:spcBef>
              <a:spcPct val="0"/>
            </a:spcBef>
            <a:spcAft>
              <a:spcPct val="15000"/>
            </a:spcAft>
            <a:buChar char="••"/>
          </a:pPr>
          <a:r>
            <a:rPr lang="zh-CN" altLang="zh-CN" sz="1800" b="1" kern="1200" dirty="0" smtClean="0">
              <a:latin typeface="+mn-ea"/>
            </a:rPr>
            <a:t>（十二）健全应急救援管理体制</a:t>
          </a:r>
          <a:r>
            <a:rPr lang="zh-CN" altLang="en-US" sz="1800" b="1" kern="1200" dirty="0" smtClean="0">
              <a:latin typeface="+mn-ea"/>
            </a:rPr>
            <a:t>。</a:t>
          </a:r>
          <a:endParaRPr lang="en-US" altLang="zh-CN" sz="1000" b="1" kern="1200" dirty="0">
            <a:latin typeface="+mn-ea"/>
          </a:endParaRPr>
        </a:p>
      </dsp:txBody>
      <dsp:txXfrm rot="-5400000">
        <a:off x="3312861" y="366387"/>
        <a:ext cx="4790766" cy="1901767"/>
      </dsp:txXfrm>
    </dsp:sp>
    <dsp:sp modelId="{5AEA7625-E2CF-4F2F-B5CF-F82A1D21837D}">
      <dsp:nvSpPr>
        <dsp:cNvPr id="0" name=""/>
        <dsp:cNvSpPr/>
      </dsp:nvSpPr>
      <dsp:spPr>
        <a:xfrm>
          <a:off x="867" y="65"/>
          <a:ext cx="3311993" cy="263441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36000" bIns="36000" numCol="1" spcCol="1270" anchor="ctr" anchorCtr="0">
          <a:noAutofit/>
        </a:bodyPr>
        <a:lstStyle/>
        <a:p>
          <a:pPr lvl="0" algn="l" defTabSz="1244600">
            <a:lnSpc>
              <a:spcPts val="4000"/>
            </a:lnSpc>
            <a:spcBef>
              <a:spcPct val="0"/>
            </a:spcBef>
            <a:spcAft>
              <a:spcPts val="0"/>
            </a:spcAft>
          </a:pPr>
          <a:r>
            <a:rPr lang="zh-CN" altLang="en-US" sz="2800" b="1" kern="1200" dirty="0" smtClean="0">
              <a:solidFill>
                <a:srgbClr val="FFFFFF"/>
              </a:solidFill>
              <a:latin typeface="+mn-ea"/>
              <a:ea typeface="+mn-ea"/>
            </a:rPr>
            <a:t>三、改革安全监管</a:t>
          </a:r>
          <a:endParaRPr lang="en-US" altLang="zh-CN" sz="2800" b="1" kern="1200" dirty="0" smtClean="0">
            <a:solidFill>
              <a:srgbClr val="FFFFFF"/>
            </a:solidFill>
            <a:latin typeface="+mn-ea"/>
            <a:ea typeface="+mn-ea"/>
          </a:endParaRPr>
        </a:p>
        <a:p>
          <a:pPr lvl="0" algn="l" defTabSz="1244600">
            <a:lnSpc>
              <a:spcPts val="4000"/>
            </a:lnSpc>
            <a:spcBef>
              <a:spcPct val="0"/>
            </a:spcBef>
            <a:spcAft>
              <a:spcPts val="0"/>
            </a:spcAft>
          </a:pPr>
          <a:r>
            <a:rPr lang="en-US" altLang="zh-CN" sz="2800" b="1" kern="1200" dirty="0" smtClean="0">
              <a:solidFill>
                <a:srgbClr val="FFFFFF"/>
              </a:solidFill>
              <a:latin typeface="+mn-ea"/>
              <a:ea typeface="+mn-ea"/>
            </a:rPr>
            <a:t>       </a:t>
          </a:r>
          <a:r>
            <a:rPr lang="zh-CN" altLang="en-US" sz="2800" b="1" kern="1200" dirty="0" smtClean="0">
              <a:solidFill>
                <a:srgbClr val="FFFFFF"/>
              </a:solidFill>
              <a:latin typeface="+mn-ea"/>
              <a:ea typeface="+mn-ea"/>
            </a:rPr>
            <a:t>监察体制</a:t>
          </a:r>
          <a:endParaRPr lang="zh-CN" altLang="en-US" sz="2800" b="1" kern="1200" dirty="0">
            <a:solidFill>
              <a:srgbClr val="FFFFFF"/>
            </a:solidFill>
            <a:latin typeface="+mn-ea"/>
            <a:ea typeface="+mn-ea"/>
          </a:endParaRPr>
        </a:p>
      </dsp:txBody>
      <dsp:txXfrm>
        <a:off x="129468" y="128666"/>
        <a:ext cx="3054791" cy="2377209"/>
      </dsp:txXfrm>
    </dsp:sp>
    <dsp:sp modelId="{BE6A8133-8893-4A2B-9D4F-E05C326A039F}">
      <dsp:nvSpPr>
        <dsp:cNvPr id="0" name=""/>
        <dsp:cNvSpPr/>
      </dsp:nvSpPr>
      <dsp:spPr>
        <a:xfrm rot="5400000">
          <a:off x="4705919" y="1636580"/>
          <a:ext cx="2107529" cy="48936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en-US" sz="1600" b="1" kern="1200" dirty="0" smtClean="0">
              <a:latin typeface="+mj-ea"/>
            </a:rPr>
            <a:t>（十三）健全法律法规体系。</a:t>
          </a:r>
          <a:endParaRPr lang="zh-CN" altLang="en-US" sz="1600" b="1" kern="1200" dirty="0"/>
        </a:p>
        <a:p>
          <a:pPr marL="171450" lvl="1" indent="-171450" algn="l" defTabSz="711200">
            <a:lnSpc>
              <a:spcPct val="90000"/>
            </a:lnSpc>
            <a:spcBef>
              <a:spcPct val="0"/>
            </a:spcBef>
            <a:spcAft>
              <a:spcPct val="15000"/>
            </a:spcAft>
            <a:buChar char="••"/>
          </a:pPr>
          <a:r>
            <a:rPr lang="zh-CN" altLang="en-US" sz="1600" b="1" kern="1200" dirty="0" smtClean="0">
              <a:latin typeface="+mj-ea"/>
            </a:rPr>
            <a:t>（十四）完善标准体系。</a:t>
          </a:r>
          <a:endParaRPr lang="zh-CN" altLang="en-US" sz="1600" b="1" kern="1200" dirty="0"/>
        </a:p>
        <a:p>
          <a:pPr marL="171450" lvl="1" indent="-171450" algn="l" defTabSz="711200">
            <a:lnSpc>
              <a:spcPct val="90000"/>
            </a:lnSpc>
            <a:spcBef>
              <a:spcPct val="0"/>
            </a:spcBef>
            <a:spcAft>
              <a:spcPct val="15000"/>
            </a:spcAft>
            <a:buChar char="••"/>
          </a:pPr>
          <a:r>
            <a:rPr lang="zh-CN" altLang="en-US" sz="1600" b="1" kern="1200" dirty="0" smtClean="0">
              <a:latin typeface="+mj-ea"/>
            </a:rPr>
            <a:t>（十五）严格安全准入制度。</a:t>
          </a:r>
          <a:endParaRPr lang="zh-CN" altLang="en-US" sz="1600" b="1" kern="1200" dirty="0"/>
        </a:p>
        <a:p>
          <a:pPr marL="171450" lvl="1" indent="-171450" algn="l" defTabSz="711200">
            <a:lnSpc>
              <a:spcPct val="90000"/>
            </a:lnSpc>
            <a:spcBef>
              <a:spcPct val="0"/>
            </a:spcBef>
            <a:spcAft>
              <a:spcPct val="15000"/>
            </a:spcAft>
            <a:buChar char="••"/>
          </a:pPr>
          <a:r>
            <a:rPr lang="zh-CN" altLang="en-US" sz="1600" b="1" kern="1200" dirty="0" smtClean="0">
              <a:latin typeface="+mj-ea"/>
            </a:rPr>
            <a:t>（十六）规范监管执法行为。</a:t>
          </a:r>
          <a:endParaRPr lang="zh-CN" altLang="en-US" sz="1600" b="1" kern="1200" dirty="0"/>
        </a:p>
        <a:p>
          <a:pPr marL="171450" lvl="1" indent="-171450" algn="l" defTabSz="711200">
            <a:lnSpc>
              <a:spcPct val="90000"/>
            </a:lnSpc>
            <a:spcBef>
              <a:spcPct val="0"/>
            </a:spcBef>
            <a:spcAft>
              <a:spcPct val="15000"/>
            </a:spcAft>
            <a:buChar char="••"/>
          </a:pPr>
          <a:r>
            <a:rPr lang="zh-CN" altLang="en-US" sz="1600" b="1" kern="1200" dirty="0" smtClean="0">
              <a:latin typeface="+mj-ea"/>
            </a:rPr>
            <a:t>（十七）完善执法监督机制。</a:t>
          </a:r>
          <a:endParaRPr lang="zh-CN" altLang="en-US" sz="1600" b="1" kern="1200" dirty="0"/>
        </a:p>
        <a:p>
          <a:pPr marL="171450" lvl="1" indent="-171450" algn="l" defTabSz="711200">
            <a:lnSpc>
              <a:spcPct val="90000"/>
            </a:lnSpc>
            <a:spcBef>
              <a:spcPct val="0"/>
            </a:spcBef>
            <a:spcAft>
              <a:spcPct val="15000"/>
            </a:spcAft>
            <a:buChar char="••"/>
          </a:pPr>
          <a:r>
            <a:rPr lang="zh-CN" altLang="en-US" sz="1600" b="1" kern="1200" dirty="0" smtClean="0">
              <a:latin typeface="+mj-ea"/>
            </a:rPr>
            <a:t>（十八）健全监管执法保障体系。　</a:t>
          </a:r>
          <a:endParaRPr lang="zh-CN" altLang="en-US" sz="1600" b="1" kern="1200" dirty="0"/>
        </a:p>
        <a:p>
          <a:pPr marL="171450" lvl="1" indent="-171450" algn="l" defTabSz="711200">
            <a:lnSpc>
              <a:spcPct val="90000"/>
            </a:lnSpc>
            <a:spcBef>
              <a:spcPct val="0"/>
            </a:spcBef>
            <a:spcAft>
              <a:spcPct val="15000"/>
            </a:spcAft>
            <a:buChar char="••"/>
          </a:pPr>
          <a:r>
            <a:rPr lang="zh-CN" altLang="en-US" sz="1600" b="1" kern="1200" dirty="0" smtClean="0">
              <a:latin typeface="+mj-ea"/>
            </a:rPr>
            <a:t>（十九）完善事故调查处理机制。</a:t>
          </a:r>
          <a:endParaRPr lang="zh-CN" altLang="en-US" sz="1000" kern="1200" dirty="0"/>
        </a:p>
      </dsp:txBody>
      <dsp:txXfrm rot="-5400000">
        <a:off x="3312861" y="3132520"/>
        <a:ext cx="4790766" cy="1901767"/>
      </dsp:txXfrm>
    </dsp:sp>
    <dsp:sp modelId="{FB4B3F1A-21B5-4625-B902-8116B756BB65}">
      <dsp:nvSpPr>
        <dsp:cNvPr id="0" name=""/>
        <dsp:cNvSpPr/>
      </dsp:nvSpPr>
      <dsp:spPr>
        <a:xfrm>
          <a:off x="867" y="2766198"/>
          <a:ext cx="3311993" cy="263441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36000" bIns="36000" numCol="1" spcCol="1270" anchor="ctr" anchorCtr="0">
          <a:noAutofit/>
        </a:bodyPr>
        <a:lstStyle/>
        <a:p>
          <a:pPr lvl="0" algn="l" defTabSz="1244600">
            <a:lnSpc>
              <a:spcPts val="4000"/>
            </a:lnSpc>
            <a:spcBef>
              <a:spcPct val="0"/>
            </a:spcBef>
            <a:spcAft>
              <a:spcPts val="0"/>
            </a:spcAft>
          </a:pPr>
          <a:r>
            <a:rPr lang="zh-CN" altLang="en-US" sz="2800" b="1" kern="1200" dirty="0" smtClean="0">
              <a:solidFill>
                <a:srgbClr val="FFFFFF"/>
              </a:solidFill>
              <a:latin typeface="+mn-ea"/>
              <a:ea typeface="+mn-ea"/>
            </a:rPr>
            <a:t>四、大力推进依法</a:t>
          </a:r>
          <a:endParaRPr lang="en-US" altLang="zh-CN" sz="2800" b="1" kern="1200" dirty="0" smtClean="0">
            <a:solidFill>
              <a:srgbClr val="FFFFFF"/>
            </a:solidFill>
            <a:latin typeface="+mn-ea"/>
            <a:ea typeface="+mn-ea"/>
          </a:endParaRPr>
        </a:p>
        <a:p>
          <a:pPr lvl="0" algn="l" defTabSz="1244600">
            <a:lnSpc>
              <a:spcPts val="4000"/>
            </a:lnSpc>
            <a:spcBef>
              <a:spcPct val="0"/>
            </a:spcBef>
            <a:spcAft>
              <a:spcPts val="0"/>
            </a:spcAft>
          </a:pPr>
          <a:r>
            <a:rPr lang="en-US" altLang="zh-CN" sz="2800" b="1" kern="1200" dirty="0" smtClean="0">
              <a:solidFill>
                <a:srgbClr val="FFFFFF"/>
              </a:solidFill>
              <a:latin typeface="+mn-ea"/>
              <a:ea typeface="+mn-ea"/>
            </a:rPr>
            <a:t>       </a:t>
          </a:r>
          <a:r>
            <a:rPr lang="zh-CN" altLang="en-US" sz="2800" b="1" kern="1200" dirty="0" smtClean="0">
              <a:solidFill>
                <a:srgbClr val="FFFFFF"/>
              </a:solidFill>
              <a:latin typeface="+mn-ea"/>
              <a:ea typeface="+mn-ea"/>
            </a:rPr>
            <a:t>治理</a:t>
          </a:r>
          <a:endParaRPr lang="zh-CN" altLang="en-US" sz="2800" b="1" kern="1200" dirty="0">
            <a:solidFill>
              <a:srgbClr val="FFFFFF"/>
            </a:solidFill>
            <a:latin typeface="+mn-ea"/>
            <a:ea typeface="+mn-ea"/>
          </a:endParaRPr>
        </a:p>
      </dsp:txBody>
      <dsp:txXfrm>
        <a:off x="129468" y="2894799"/>
        <a:ext cx="3054791" cy="237720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5C4723-DD3A-4814-9D2D-F6EB026512C9}">
      <dsp:nvSpPr>
        <dsp:cNvPr id="0" name=""/>
        <dsp:cNvSpPr/>
      </dsp:nvSpPr>
      <dsp:spPr>
        <a:xfrm rot="5400000">
          <a:off x="4705919" y="-1129552"/>
          <a:ext cx="2107529" cy="48936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2400" rIns="0" bIns="123825" numCol="1" spcCol="1270" anchor="ctr" anchorCtr="0">
          <a:noAutofit/>
        </a:bodyPr>
        <a:lstStyle/>
        <a:p>
          <a:pPr marL="171450" lvl="1" indent="-171450" algn="l" defTabSz="711200">
            <a:lnSpc>
              <a:spcPct val="90000"/>
            </a:lnSpc>
            <a:spcBef>
              <a:spcPct val="0"/>
            </a:spcBef>
            <a:spcAft>
              <a:spcPct val="15000"/>
            </a:spcAft>
            <a:buChar char="••"/>
          </a:pPr>
          <a:r>
            <a:rPr lang="zh-CN" altLang="zh-CN" sz="1600" b="1" kern="1200" dirty="0" smtClean="0"/>
            <a:t>（二十）加强安全风险管控。</a:t>
          </a:r>
          <a:endParaRPr lang="zh-CN" altLang="en-US" sz="1600" b="1" kern="1200" dirty="0"/>
        </a:p>
        <a:p>
          <a:pPr marL="171450" lvl="1" indent="-171450" algn="l" defTabSz="711200">
            <a:lnSpc>
              <a:spcPct val="90000"/>
            </a:lnSpc>
            <a:spcBef>
              <a:spcPct val="0"/>
            </a:spcBef>
            <a:spcAft>
              <a:spcPct val="15000"/>
            </a:spcAft>
            <a:buChar char="••"/>
          </a:pPr>
          <a:r>
            <a:rPr lang="zh-CN" altLang="zh-CN" sz="1600" b="1" kern="1200" dirty="0" smtClean="0"/>
            <a:t>（二十一）强化企业预防措施。</a:t>
          </a:r>
          <a:endParaRPr lang="zh-CN" altLang="en-US" sz="1600" b="1" kern="1200" dirty="0"/>
        </a:p>
        <a:p>
          <a:pPr marL="171450" lvl="1" indent="-171450" algn="l" defTabSz="711200">
            <a:lnSpc>
              <a:spcPct val="90000"/>
            </a:lnSpc>
            <a:spcBef>
              <a:spcPct val="0"/>
            </a:spcBef>
            <a:spcAft>
              <a:spcPct val="15000"/>
            </a:spcAft>
            <a:buChar char="••"/>
          </a:pPr>
          <a:r>
            <a:rPr lang="zh-CN" altLang="zh-CN" sz="1600" b="1" kern="1200" dirty="0" smtClean="0"/>
            <a:t>（二十二）建立隐患治理监督机制。</a:t>
          </a:r>
          <a:endParaRPr lang="zh-CN" altLang="en-US" sz="1600" b="1" kern="1200" dirty="0"/>
        </a:p>
        <a:p>
          <a:pPr marL="171450" lvl="1" indent="-171450" algn="l" defTabSz="711200">
            <a:lnSpc>
              <a:spcPct val="90000"/>
            </a:lnSpc>
            <a:spcBef>
              <a:spcPct val="0"/>
            </a:spcBef>
            <a:spcAft>
              <a:spcPct val="15000"/>
            </a:spcAft>
            <a:buChar char="••"/>
          </a:pPr>
          <a:r>
            <a:rPr lang="zh-CN" altLang="zh-CN" sz="1600" b="1" kern="1200" dirty="0" smtClean="0"/>
            <a:t>（二十三）强化城市运行安全保障。</a:t>
          </a:r>
          <a:endParaRPr lang="zh-CN" altLang="en-US" sz="1600" b="1" kern="1200" dirty="0"/>
        </a:p>
        <a:p>
          <a:pPr marL="171450" lvl="1" indent="-171450" algn="l" defTabSz="711200">
            <a:lnSpc>
              <a:spcPct val="90000"/>
            </a:lnSpc>
            <a:spcBef>
              <a:spcPct val="0"/>
            </a:spcBef>
            <a:spcAft>
              <a:spcPct val="15000"/>
            </a:spcAft>
            <a:buChar char="••"/>
          </a:pPr>
          <a:r>
            <a:rPr lang="zh-CN" altLang="zh-CN" sz="1600" b="1" kern="1200" dirty="0" smtClean="0"/>
            <a:t>（二十四）加强重点领域工程治理。</a:t>
          </a:r>
          <a:endParaRPr lang="zh-CN" altLang="en-US" sz="1600" b="1" kern="1200" dirty="0"/>
        </a:p>
        <a:p>
          <a:pPr marL="171450" lvl="1" indent="-171450" algn="l" defTabSz="711200">
            <a:lnSpc>
              <a:spcPct val="90000"/>
            </a:lnSpc>
            <a:spcBef>
              <a:spcPct val="0"/>
            </a:spcBef>
            <a:spcAft>
              <a:spcPct val="15000"/>
            </a:spcAft>
            <a:buChar char="••"/>
          </a:pPr>
          <a:r>
            <a:rPr lang="zh-CN" altLang="zh-CN" sz="1600" b="1" kern="1200" dirty="0" smtClean="0"/>
            <a:t>（二十五）建立完善职业病防治体系。</a:t>
          </a:r>
          <a:endParaRPr lang="zh-CN" altLang="en-US" sz="1600" b="1" kern="1200" dirty="0"/>
        </a:p>
      </dsp:txBody>
      <dsp:txXfrm rot="-5400000">
        <a:off x="3312861" y="366387"/>
        <a:ext cx="4790766" cy="1901767"/>
      </dsp:txXfrm>
    </dsp:sp>
    <dsp:sp modelId="{5AEA7625-E2CF-4F2F-B5CF-F82A1D21837D}">
      <dsp:nvSpPr>
        <dsp:cNvPr id="0" name=""/>
        <dsp:cNvSpPr/>
      </dsp:nvSpPr>
      <dsp:spPr>
        <a:xfrm>
          <a:off x="867" y="65"/>
          <a:ext cx="3311993" cy="263441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36000" bIns="36000" numCol="1" spcCol="1270" anchor="ctr" anchorCtr="0">
          <a:noAutofit/>
        </a:bodyPr>
        <a:lstStyle/>
        <a:p>
          <a:pPr lvl="0" algn="l" defTabSz="1244600">
            <a:lnSpc>
              <a:spcPts val="4000"/>
            </a:lnSpc>
            <a:spcBef>
              <a:spcPct val="0"/>
            </a:spcBef>
            <a:spcAft>
              <a:spcPts val="0"/>
            </a:spcAft>
          </a:pPr>
          <a:r>
            <a:rPr lang="zh-CN" altLang="zh-CN" sz="2800" b="1" kern="1200" dirty="0" smtClean="0"/>
            <a:t>五、建立安全预防</a:t>
          </a:r>
          <a:endParaRPr lang="en-US" altLang="zh-CN" sz="2800" b="1" kern="1200" dirty="0" smtClean="0"/>
        </a:p>
        <a:p>
          <a:pPr lvl="0" algn="l" defTabSz="1244600">
            <a:lnSpc>
              <a:spcPts val="4000"/>
            </a:lnSpc>
            <a:spcBef>
              <a:spcPct val="0"/>
            </a:spcBef>
            <a:spcAft>
              <a:spcPts val="0"/>
            </a:spcAft>
          </a:pPr>
          <a:r>
            <a:rPr lang="en-US" altLang="zh-CN" sz="2800" b="1" kern="1200" dirty="0" smtClean="0"/>
            <a:t>       </a:t>
          </a:r>
          <a:r>
            <a:rPr lang="zh-CN" altLang="zh-CN" sz="2800" b="1" kern="1200" dirty="0" smtClean="0"/>
            <a:t>控制体系</a:t>
          </a:r>
          <a:endParaRPr lang="zh-CN" altLang="en-US" sz="2800" b="1" kern="1200" dirty="0">
            <a:solidFill>
              <a:srgbClr val="FFFFFF"/>
            </a:solidFill>
            <a:latin typeface="+mn-ea"/>
            <a:ea typeface="+mn-ea"/>
          </a:endParaRPr>
        </a:p>
      </dsp:txBody>
      <dsp:txXfrm>
        <a:off x="129468" y="128666"/>
        <a:ext cx="3054791" cy="2377209"/>
      </dsp:txXfrm>
    </dsp:sp>
    <dsp:sp modelId="{BE6A8133-8893-4A2B-9D4F-E05C326A039F}">
      <dsp:nvSpPr>
        <dsp:cNvPr id="0" name=""/>
        <dsp:cNvSpPr/>
      </dsp:nvSpPr>
      <dsp:spPr>
        <a:xfrm rot="5400000">
          <a:off x="4705919" y="1636580"/>
          <a:ext cx="2107529" cy="489364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zh-CN" sz="1600" b="1" kern="1200" dirty="0" smtClean="0"/>
            <a:t>（二十六）完善安全投入长效机制。</a:t>
          </a:r>
          <a:endParaRPr lang="zh-CN" altLang="en-US" sz="1600" b="1" kern="1200" dirty="0"/>
        </a:p>
        <a:p>
          <a:pPr marL="171450" lvl="1" indent="-171450" algn="l" defTabSz="711200">
            <a:lnSpc>
              <a:spcPct val="90000"/>
            </a:lnSpc>
            <a:spcBef>
              <a:spcPct val="0"/>
            </a:spcBef>
            <a:spcAft>
              <a:spcPct val="15000"/>
            </a:spcAft>
            <a:buChar char="••"/>
          </a:pPr>
          <a:r>
            <a:rPr lang="zh-CN" altLang="zh-CN" sz="1600" b="1" kern="1200" dirty="0" smtClean="0"/>
            <a:t>（二十七）建立安全科技支撑体系。</a:t>
          </a:r>
          <a:endParaRPr lang="zh-CN" altLang="en-US" sz="1600" b="1" kern="1200" dirty="0"/>
        </a:p>
        <a:p>
          <a:pPr marL="171450" lvl="1" indent="-171450" algn="l" defTabSz="711200">
            <a:lnSpc>
              <a:spcPct val="90000"/>
            </a:lnSpc>
            <a:spcBef>
              <a:spcPct val="0"/>
            </a:spcBef>
            <a:spcAft>
              <a:spcPct val="15000"/>
            </a:spcAft>
            <a:buChar char="••"/>
          </a:pPr>
          <a:r>
            <a:rPr lang="zh-CN" altLang="zh-CN" sz="1600" b="1" kern="1200" dirty="0" smtClean="0"/>
            <a:t>（二十八）健全社会化服务体系。</a:t>
          </a:r>
          <a:endParaRPr lang="zh-CN" altLang="en-US" sz="1600" b="1" kern="1200" dirty="0"/>
        </a:p>
        <a:p>
          <a:pPr marL="171450" lvl="1" indent="-171450" algn="l" defTabSz="711200">
            <a:lnSpc>
              <a:spcPct val="90000"/>
            </a:lnSpc>
            <a:spcBef>
              <a:spcPct val="0"/>
            </a:spcBef>
            <a:spcAft>
              <a:spcPct val="15000"/>
            </a:spcAft>
            <a:buChar char="••"/>
          </a:pPr>
          <a:r>
            <a:rPr lang="zh-CN" altLang="zh-CN" sz="1600" b="1" kern="1200" dirty="0" smtClean="0"/>
            <a:t>（二十九）发挥市场机制推动作用。</a:t>
          </a:r>
          <a:endParaRPr lang="zh-CN" altLang="en-US" sz="1600" b="1" kern="1200" dirty="0"/>
        </a:p>
        <a:p>
          <a:pPr marL="171450" lvl="1" indent="-171450" algn="l" defTabSz="711200">
            <a:lnSpc>
              <a:spcPct val="90000"/>
            </a:lnSpc>
            <a:spcBef>
              <a:spcPct val="0"/>
            </a:spcBef>
            <a:spcAft>
              <a:spcPct val="15000"/>
            </a:spcAft>
            <a:buChar char="••"/>
          </a:pPr>
          <a:r>
            <a:rPr lang="zh-CN" altLang="zh-CN" sz="1600" b="1" kern="1200" dirty="0" smtClean="0"/>
            <a:t>（三十）健全安全宣传教育体系。</a:t>
          </a:r>
          <a:endParaRPr lang="zh-CN" altLang="en-US" sz="1600" b="1" kern="1200" dirty="0"/>
        </a:p>
      </dsp:txBody>
      <dsp:txXfrm rot="-5400000">
        <a:off x="3312861" y="3132520"/>
        <a:ext cx="4790766" cy="1901767"/>
      </dsp:txXfrm>
    </dsp:sp>
    <dsp:sp modelId="{FB4B3F1A-21B5-4625-B902-8116B756BB65}">
      <dsp:nvSpPr>
        <dsp:cNvPr id="0" name=""/>
        <dsp:cNvSpPr/>
      </dsp:nvSpPr>
      <dsp:spPr>
        <a:xfrm>
          <a:off x="867" y="2766198"/>
          <a:ext cx="3311993" cy="263441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36000" rIns="36000" bIns="36000" numCol="1" spcCol="1270" anchor="ctr" anchorCtr="0">
          <a:noAutofit/>
        </a:bodyPr>
        <a:lstStyle/>
        <a:p>
          <a:pPr lvl="0" algn="l" defTabSz="1244600">
            <a:lnSpc>
              <a:spcPts val="4000"/>
            </a:lnSpc>
            <a:spcBef>
              <a:spcPct val="0"/>
            </a:spcBef>
            <a:spcAft>
              <a:spcPts val="0"/>
            </a:spcAft>
          </a:pPr>
          <a:r>
            <a:rPr lang="zh-CN" altLang="zh-CN" sz="2800" b="1" kern="1200" dirty="0" smtClean="0"/>
            <a:t>六、加强安全基础</a:t>
          </a:r>
          <a:endParaRPr lang="en-US" altLang="zh-CN" sz="2800" b="1" kern="1200" dirty="0" smtClean="0"/>
        </a:p>
        <a:p>
          <a:pPr lvl="0" algn="l" defTabSz="1244600">
            <a:lnSpc>
              <a:spcPts val="4000"/>
            </a:lnSpc>
            <a:spcBef>
              <a:spcPct val="0"/>
            </a:spcBef>
            <a:spcAft>
              <a:spcPts val="0"/>
            </a:spcAft>
          </a:pPr>
          <a:r>
            <a:rPr lang="en-US" altLang="zh-CN" sz="2800" b="1" kern="1200" dirty="0" smtClean="0"/>
            <a:t>       </a:t>
          </a:r>
          <a:r>
            <a:rPr lang="zh-CN" altLang="zh-CN" sz="2800" b="1" kern="1200" dirty="0" smtClean="0"/>
            <a:t>保障能力建设</a:t>
          </a:r>
          <a:endParaRPr lang="zh-CN" altLang="en-US" sz="2800" b="1" kern="1200" dirty="0">
            <a:solidFill>
              <a:srgbClr val="FFFFFF"/>
            </a:solidFill>
            <a:latin typeface="+mn-ea"/>
            <a:ea typeface="+mn-ea"/>
          </a:endParaRPr>
        </a:p>
      </dsp:txBody>
      <dsp:txXfrm>
        <a:off x="129468" y="2894799"/>
        <a:ext cx="3054791" cy="2377209"/>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9">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10">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43899397-A36B-4A0A-81B7-43BBB28E08F3}" type="datetimeFigureOut">
              <a:rPr lang="zh-CN" altLang="en-US"/>
              <a:pPr>
                <a:defRPr/>
              </a:pPr>
              <a:t>2017/2/22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52CA77F2-8110-46B7-8F74-BCDCBE41A879}" type="slidenum">
              <a:rPr lang="zh-CN" altLang="en-US"/>
              <a:pPr>
                <a:defRPr/>
              </a:pPr>
              <a:t>‹#›</a:t>
            </a:fld>
            <a:endParaRPr lang="zh-CN" altLang="en-US"/>
          </a:p>
        </p:txBody>
      </p:sp>
    </p:spTree>
    <p:extLst>
      <p:ext uri="{BB962C8B-B14F-4D97-AF65-F5344CB8AC3E}">
        <p14:creationId xmlns:p14="http://schemas.microsoft.com/office/powerpoint/2010/main" val="199123724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矩形 81"/>
          <p:cNvSpPr/>
          <p:nvPr userDrawn="1"/>
        </p:nvSpPr>
        <p:spPr bwMode="auto">
          <a:xfrm>
            <a:off x="-17463" y="0"/>
            <a:ext cx="9161463" cy="6858000"/>
          </a:xfrm>
          <a:prstGeom prst="rect">
            <a:avLst/>
          </a:prstGeom>
          <a:solidFill>
            <a:schemeClr val="bg1"/>
          </a:solidFill>
          <a:ln>
            <a:noFill/>
          </a:ln>
          <a:extLst/>
        </p:spPr>
        <p:txBody>
          <a:bodyPr/>
          <a:lstStyle/>
          <a:p>
            <a:pPr algn="ctr" fontAlgn="auto">
              <a:spcBef>
                <a:spcPts val="0"/>
              </a:spcBef>
              <a:spcAft>
                <a:spcPts val="0"/>
              </a:spcAft>
              <a:defRPr/>
            </a:pPr>
            <a:endParaRPr lang="zh-CN" altLang="en-US">
              <a:latin typeface="+mn-lt"/>
              <a:ea typeface="+mn-ea"/>
            </a:endParaRPr>
          </a:p>
        </p:txBody>
      </p:sp>
      <p:pic>
        <p:nvPicPr>
          <p:cNvPr id="5" name="Picture 4" descr="C:\Documents and Settings\CD(DS)5\桌面\3.29\5.png"/>
          <p:cNvPicPr>
            <a:picLocks noChangeAspect="1" noChangeArrowheads="1"/>
          </p:cNvPicPr>
          <p:nvPr userDrawn="1"/>
        </p:nvPicPr>
        <p:blipFill>
          <a:blip r:embed="rId2">
            <a:grayscl/>
            <a:biLevel thresh="50000"/>
          </a:blip>
          <a:srcRect/>
          <a:stretch>
            <a:fillRect/>
          </a:stretch>
        </p:blipFill>
        <p:spPr bwMode="auto">
          <a:xfrm>
            <a:off x="4675188" y="1773238"/>
            <a:ext cx="4492625" cy="2160587"/>
          </a:xfrm>
          <a:prstGeom prst="rect">
            <a:avLst/>
          </a:prstGeom>
          <a:noFill/>
          <a:ln w="9525">
            <a:noFill/>
            <a:miter lim="800000"/>
            <a:headEnd/>
            <a:tailEnd/>
          </a:ln>
        </p:spPr>
      </p:pic>
      <p:pic>
        <p:nvPicPr>
          <p:cNvPr id="6" name="Picture 2" descr="C:\Documents and Settings\CD(DS)5\桌面\3.29\4.png"/>
          <p:cNvPicPr>
            <a:picLocks noChangeAspect="1" noChangeArrowheads="1"/>
          </p:cNvPicPr>
          <p:nvPr userDrawn="1"/>
        </p:nvPicPr>
        <p:blipFill>
          <a:blip r:embed="rId3"/>
          <a:srcRect l="6583" t="2" r="39529" b="1393"/>
          <a:stretch>
            <a:fillRect/>
          </a:stretch>
        </p:blipFill>
        <p:spPr bwMode="auto">
          <a:xfrm>
            <a:off x="0" y="0"/>
            <a:ext cx="5022850" cy="6858000"/>
          </a:xfrm>
          <a:prstGeom prst="rect">
            <a:avLst/>
          </a:prstGeom>
          <a:noFill/>
          <a:ln w="9525">
            <a:noFill/>
            <a:miter lim="800000"/>
            <a:headEnd/>
            <a:tailEnd/>
          </a:ln>
        </p:spPr>
      </p:pic>
      <p:sp>
        <p:nvSpPr>
          <p:cNvPr id="7" name="矩形 3"/>
          <p:cNvSpPr/>
          <p:nvPr userDrawn="1"/>
        </p:nvSpPr>
        <p:spPr bwMode="auto">
          <a:xfrm>
            <a:off x="900113" y="3716338"/>
            <a:ext cx="4627562" cy="2017712"/>
          </a:xfrm>
          <a:prstGeom prst="rect">
            <a:avLst/>
          </a:prstGeom>
          <a:gradFill flip="none" rotWithShape="1">
            <a:gsLst>
              <a:gs pos="0">
                <a:schemeClr val="bg1"/>
              </a:gs>
              <a:gs pos="100000">
                <a:schemeClr val="accent1">
                  <a:tint val="23500"/>
                  <a:satMod val="160000"/>
                  <a:alpha val="0"/>
                </a:schemeClr>
              </a:gs>
            </a:gsLst>
            <a:lin ang="10800000" scaled="1"/>
            <a:tileRect/>
          </a:gradFill>
          <a:ln>
            <a:noFill/>
          </a:ln>
          <a:extLst/>
        </p:spPr>
        <p:txBody>
          <a:bodyPr/>
          <a:lstStyle/>
          <a:p>
            <a:pPr algn="ctr" fontAlgn="auto">
              <a:spcBef>
                <a:spcPts val="0"/>
              </a:spcBef>
              <a:spcAft>
                <a:spcPts val="0"/>
              </a:spcAft>
              <a:defRPr/>
            </a:pPr>
            <a:endParaRPr lang="zh-CN" altLang="en-US">
              <a:latin typeface="+mn-lt"/>
              <a:ea typeface="+mn-ea"/>
            </a:endParaRPr>
          </a:p>
        </p:txBody>
      </p:sp>
      <p:sp>
        <p:nvSpPr>
          <p:cNvPr id="2" name="标题 1"/>
          <p:cNvSpPr>
            <a:spLocks noGrp="1"/>
          </p:cNvSpPr>
          <p:nvPr>
            <p:ph type="ctrTitle"/>
          </p:nvPr>
        </p:nvSpPr>
        <p:spPr>
          <a:xfrm>
            <a:off x="468313" y="4077073"/>
            <a:ext cx="8188499" cy="778259"/>
          </a:xfrm>
          <a:prstGeom prst="rect">
            <a:avLst/>
          </a:prstGeom>
        </p:spPr>
        <p:txBody>
          <a:bodyPr>
            <a:normAutofit/>
          </a:bodyPr>
          <a:lstStyle>
            <a:lvl1pPr algn="r">
              <a:defRPr sz="3200" b="1">
                <a:solidFill>
                  <a:schemeClr val="tx1"/>
                </a:solidFill>
                <a:latin typeface="+mj-ea"/>
                <a:ea typeface="+mj-ea"/>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468313" y="4856957"/>
            <a:ext cx="8188499" cy="372244"/>
          </a:xfrm>
          <a:prstGeom prst="rect">
            <a:avLst/>
          </a:prstGeom>
        </p:spPr>
        <p:txBody>
          <a:bodyPr>
            <a:normAutofit/>
          </a:bodyPr>
          <a:lstStyle>
            <a:lvl1pPr marL="0" indent="0" algn="r">
              <a:buNone/>
              <a:defRPr sz="1800">
                <a:solidFill>
                  <a:schemeClr val="tx1"/>
                </a:solidFill>
                <a:latin typeface="+mj-ea"/>
                <a:ea typeface="+mj-e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srcRect/>
          <a:stretch>
            <a:fillRect/>
          </a:stretch>
        </p:blipFill>
        <p:spPr bwMode="auto">
          <a:xfrm>
            <a:off x="477838" y="6381750"/>
            <a:ext cx="8188325" cy="115888"/>
          </a:xfrm>
          <a:prstGeom prst="rect">
            <a:avLst/>
          </a:prstGeom>
          <a:noFill/>
          <a:ln w="9525">
            <a:noFill/>
            <a:miter lim="800000"/>
            <a:headEnd/>
            <a:tailEnd/>
          </a:ln>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内容占位符 8"/>
          <p:cNvSpPr>
            <a:spLocks noGrp="1"/>
          </p:cNvSpPr>
          <p:nvPr>
            <p:ph sz="quarter" idx="12"/>
          </p:nvPr>
        </p:nvSpPr>
        <p:spPr>
          <a:xfrm>
            <a:off x="468312" y="981075"/>
            <a:ext cx="8207376" cy="5400675"/>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灯片编号占位符 3"/>
          <p:cNvSpPr>
            <a:spLocks noGrp="1"/>
          </p:cNvSpPr>
          <p:nvPr>
            <p:ph type="sldNum" sz="quarter" idx="13"/>
          </p:nvPr>
        </p:nvSpPr>
        <p:spPr>
          <a:xfrm>
            <a:off x="468313" y="6524625"/>
            <a:ext cx="1008062" cy="268288"/>
          </a:xfrm>
        </p:spPr>
        <p:txBody>
          <a:bodyPr/>
          <a:lstStyle>
            <a:lvl1pPr>
              <a:defRPr/>
            </a:lvl1pPr>
          </a:lstStyle>
          <a:p>
            <a:pPr>
              <a:defRPr/>
            </a:pPr>
            <a:r>
              <a:rPr lang="en-US" altLang="zh-CN"/>
              <a:t>P</a:t>
            </a:r>
            <a:fld id="{CBD004A7-D6B7-4F4B-AC68-C77E52947E3E}"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页脚占位符 2"/>
          <p:cNvSpPr>
            <a:spLocks noGrp="1"/>
          </p:cNvSpPr>
          <p:nvPr>
            <p:ph type="ftr" sz="quarter" idx="10"/>
          </p:nvPr>
        </p:nvSpPr>
        <p:spPr>
          <a:xfrm>
            <a:off x="3124200" y="6453188"/>
            <a:ext cx="2895600" cy="268287"/>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4" name="灯片编号占位符 3"/>
          <p:cNvSpPr>
            <a:spLocks noGrp="1"/>
          </p:cNvSpPr>
          <p:nvPr>
            <p:ph type="sldNum" sz="quarter" idx="11"/>
          </p:nvPr>
        </p:nvSpPr>
        <p:spPr>
          <a:xfrm>
            <a:off x="468313" y="6453188"/>
            <a:ext cx="1008062" cy="268287"/>
          </a:xfrm>
        </p:spPr>
        <p:txBody>
          <a:bodyPr/>
          <a:lstStyle>
            <a:lvl1pPr>
              <a:defRPr/>
            </a:lvl1pPr>
          </a:lstStyle>
          <a:p>
            <a:pPr>
              <a:defRPr/>
            </a:pPr>
            <a:r>
              <a:rPr lang="en-US" altLang="zh-CN"/>
              <a:t>P</a:t>
            </a:r>
            <a:fld id="{DA598014-4A52-44F4-A843-AEAC9DD48131}" type="slidenum">
              <a:rPr lang="zh-CN" altLang="en-US"/>
              <a:pPr>
                <a:defRPr/>
              </a:pPr>
              <a:t>‹#›</a:t>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空白">
    <p:spTree>
      <p:nvGrpSpPr>
        <p:cNvPr id="1" name=""/>
        <p:cNvGrpSpPr/>
        <p:nvPr/>
      </p:nvGrpSpPr>
      <p:grpSpPr>
        <a:xfrm>
          <a:off x="0" y="0"/>
          <a:ext cx="0" cy="0"/>
          <a:chOff x="0" y="0"/>
          <a:chExt cx="0" cy="0"/>
        </a:xfrm>
      </p:grpSpPr>
      <p:sp>
        <p:nvSpPr>
          <p:cNvPr id="2" name="页脚占位符 2"/>
          <p:cNvSpPr>
            <a:spLocks noGrp="1"/>
          </p:cNvSpPr>
          <p:nvPr>
            <p:ph type="ftr" sz="quarter" idx="10"/>
          </p:nvPr>
        </p:nvSpPr>
        <p:spPr>
          <a:xfrm>
            <a:off x="3124200" y="6453188"/>
            <a:ext cx="2895600" cy="268287"/>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3" name="灯片编号占位符 3"/>
          <p:cNvSpPr>
            <a:spLocks noGrp="1"/>
          </p:cNvSpPr>
          <p:nvPr>
            <p:ph type="sldNum" sz="quarter" idx="11"/>
          </p:nvPr>
        </p:nvSpPr>
        <p:spPr>
          <a:xfrm>
            <a:off x="468313" y="6453188"/>
            <a:ext cx="1008062" cy="268287"/>
          </a:xfrm>
        </p:spPr>
        <p:txBody>
          <a:bodyPr/>
          <a:lstStyle>
            <a:lvl1pPr>
              <a:defRPr/>
            </a:lvl1pPr>
          </a:lstStyle>
          <a:p>
            <a:pPr>
              <a:defRPr/>
            </a:pPr>
            <a:r>
              <a:rPr lang="en-US" altLang="zh-CN"/>
              <a:t>P</a:t>
            </a:r>
            <a:fld id="{EF0449C2-A2ED-43C2-A1D1-D670C87BBB8F}" type="slidenum">
              <a:rPr lang="zh-CN" altLang="en-US"/>
              <a:pPr>
                <a:defRPr/>
              </a:pPr>
              <a:t>‹#›</a:t>
            </a:fld>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配色方案说明">
    <p:spTree>
      <p:nvGrpSpPr>
        <p:cNvPr id="1" name=""/>
        <p:cNvGrpSpPr/>
        <p:nvPr/>
      </p:nvGrpSpPr>
      <p:grpSpPr>
        <a:xfrm>
          <a:off x="0" y="0"/>
          <a:ext cx="0" cy="0"/>
          <a:chOff x="0" y="0"/>
          <a:chExt cx="0" cy="0"/>
        </a:xfrm>
      </p:grpSpPr>
      <p:grpSp>
        <p:nvGrpSpPr>
          <p:cNvPr id="3" name="组合 1"/>
          <p:cNvGrpSpPr>
            <a:grpSpLocks/>
          </p:cNvGrpSpPr>
          <p:nvPr userDrawn="1"/>
        </p:nvGrpSpPr>
        <p:grpSpPr bwMode="auto">
          <a:xfrm>
            <a:off x="741363" y="1398588"/>
            <a:ext cx="7672387" cy="4811712"/>
            <a:chOff x="468311" y="1227376"/>
            <a:chExt cx="8219055" cy="5154374"/>
          </a:xfrm>
        </p:grpSpPr>
        <p:sp>
          <p:nvSpPr>
            <p:cNvPr id="4" name="矩形 5"/>
            <p:cNvSpPr/>
            <p:nvPr userDrawn="1"/>
          </p:nvSpPr>
          <p:spPr bwMode="auto">
            <a:xfrm>
              <a:off x="7476531" y="2817392"/>
              <a:ext cx="1210835" cy="1214194"/>
            </a:xfrm>
            <a:prstGeom prst="rect">
              <a:avLst/>
            </a:prstGeom>
            <a:gradFill flip="none" rotWithShape="1">
              <a:gsLst>
                <a:gs pos="100000">
                  <a:schemeClr val="bg1">
                    <a:alpha val="0"/>
                  </a:schemeClr>
                </a:gs>
                <a:gs pos="0">
                  <a:schemeClr val="bg1">
                    <a:lumMod val="95000"/>
                    <a:alpha val="0"/>
                  </a:schemeClr>
                </a:gs>
                <a:gs pos="47000">
                  <a:schemeClr val="bg1">
                    <a:lumMod val="85000"/>
                  </a:schemeClr>
                </a:gs>
              </a:gsLst>
              <a:lin ang="16200000" scaled="1"/>
              <a:tileRect/>
            </a:gradFill>
            <a:ln>
              <a:noFill/>
            </a:ln>
            <a:extLst/>
          </p:spPr>
          <p:txBody>
            <a:bodyPr/>
            <a:lstStyle/>
            <a:p>
              <a:pPr algn="ctr" fontAlgn="auto">
                <a:spcBef>
                  <a:spcPts val="0"/>
                </a:spcBef>
                <a:spcAft>
                  <a:spcPts val="0"/>
                </a:spcAft>
                <a:defRPr/>
              </a:pPr>
              <a:endParaRPr lang="zh-CN" altLang="en-US">
                <a:latin typeface="+mn-lt"/>
                <a:ea typeface="+mn-ea"/>
              </a:endParaRPr>
            </a:p>
          </p:txBody>
        </p:sp>
        <p:sp>
          <p:nvSpPr>
            <p:cNvPr id="5" name="矩形 6"/>
            <p:cNvSpPr/>
            <p:nvPr userDrawn="1"/>
          </p:nvSpPr>
          <p:spPr bwMode="auto">
            <a:xfrm>
              <a:off x="3265816" y="2817392"/>
              <a:ext cx="1210835" cy="1214194"/>
            </a:xfrm>
            <a:prstGeom prst="rect">
              <a:avLst/>
            </a:prstGeom>
            <a:gradFill flip="none" rotWithShape="1">
              <a:gsLst>
                <a:gs pos="100000">
                  <a:schemeClr val="bg1">
                    <a:alpha val="0"/>
                  </a:schemeClr>
                </a:gs>
                <a:gs pos="0">
                  <a:schemeClr val="bg1">
                    <a:lumMod val="95000"/>
                    <a:alpha val="0"/>
                  </a:schemeClr>
                </a:gs>
                <a:gs pos="47000">
                  <a:schemeClr val="bg1">
                    <a:lumMod val="85000"/>
                  </a:schemeClr>
                </a:gs>
              </a:gsLst>
              <a:lin ang="16200000" scaled="1"/>
              <a:tileRect/>
            </a:gradFill>
            <a:ln>
              <a:noFill/>
            </a:ln>
            <a:extLst/>
          </p:spPr>
          <p:txBody>
            <a:bodyPr/>
            <a:lstStyle/>
            <a:p>
              <a:pPr algn="ctr" fontAlgn="auto">
                <a:spcBef>
                  <a:spcPts val="0"/>
                </a:spcBef>
                <a:spcAft>
                  <a:spcPts val="0"/>
                </a:spcAft>
                <a:defRPr/>
              </a:pPr>
              <a:endParaRPr lang="zh-CN" altLang="en-US">
                <a:latin typeface="+mn-lt"/>
                <a:ea typeface="+mn-ea"/>
              </a:endParaRPr>
            </a:p>
          </p:txBody>
        </p:sp>
        <p:sp>
          <p:nvSpPr>
            <p:cNvPr id="6" name="矩形 7"/>
            <p:cNvSpPr/>
            <p:nvPr userDrawn="1"/>
          </p:nvSpPr>
          <p:spPr bwMode="auto">
            <a:xfrm>
              <a:off x="468311" y="2817392"/>
              <a:ext cx="2607037" cy="1214194"/>
            </a:xfrm>
            <a:prstGeom prst="rect">
              <a:avLst/>
            </a:prstGeom>
            <a:gradFill flip="none" rotWithShape="1">
              <a:gsLst>
                <a:gs pos="100000">
                  <a:schemeClr val="bg1">
                    <a:alpha val="0"/>
                  </a:schemeClr>
                </a:gs>
                <a:gs pos="0">
                  <a:schemeClr val="bg1">
                    <a:lumMod val="95000"/>
                    <a:alpha val="0"/>
                  </a:schemeClr>
                </a:gs>
                <a:gs pos="47000">
                  <a:schemeClr val="bg1">
                    <a:lumMod val="85000"/>
                  </a:schemeClr>
                </a:gs>
              </a:gsLst>
              <a:lin ang="16200000" scaled="1"/>
              <a:tileRect/>
            </a:gradFill>
            <a:ln>
              <a:noFill/>
            </a:ln>
            <a:extLst/>
          </p:spPr>
          <p:txBody>
            <a:bodyPr/>
            <a:lstStyle/>
            <a:p>
              <a:pPr algn="ctr" fontAlgn="auto">
                <a:spcBef>
                  <a:spcPts val="0"/>
                </a:spcBef>
                <a:spcAft>
                  <a:spcPts val="0"/>
                </a:spcAft>
                <a:defRPr/>
              </a:pPr>
              <a:endParaRPr lang="zh-CN" altLang="en-US">
                <a:latin typeface="+mn-lt"/>
                <a:ea typeface="+mn-ea"/>
              </a:endParaRPr>
            </a:p>
          </p:txBody>
        </p:sp>
        <p:sp>
          <p:nvSpPr>
            <p:cNvPr id="7" name="左大括号 9"/>
            <p:cNvSpPr/>
            <p:nvPr userDrawn="1"/>
          </p:nvSpPr>
          <p:spPr>
            <a:xfrm rot="5400000">
              <a:off x="4342312" y="-2229990"/>
              <a:ext cx="455748" cy="8203750"/>
            </a:xfrm>
            <a:prstGeom prst="leftBrace">
              <a:avLst>
                <a:gd name="adj1" fmla="val 51183"/>
                <a:gd name="adj2" fmla="val 50000"/>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8" name="椭圆 10"/>
            <p:cNvSpPr/>
            <p:nvPr userDrawn="1"/>
          </p:nvSpPr>
          <p:spPr bwMode="auto">
            <a:xfrm>
              <a:off x="468313" y="2564904"/>
              <a:ext cx="504056" cy="504056"/>
            </a:xfrm>
            <a:prstGeom prst="ellipse">
              <a:avLst/>
            </a:prstGeom>
            <a:solidFill>
              <a:schemeClr val="bg1"/>
            </a:solidFill>
            <a:ln>
              <a:solidFill>
                <a:schemeClr val="bg1">
                  <a:lumMod val="85000"/>
                </a:schemeClr>
              </a:solidFill>
            </a:ln>
            <a:extLst/>
          </p:spPr>
          <p:txBody>
            <a:bodyPr lIns="0" tIns="0" rIns="0" bIns="0" anchor="ctr"/>
            <a:lstStyle/>
            <a:p>
              <a:pPr algn="ctr" fontAlgn="auto">
                <a:spcBef>
                  <a:spcPts val="0"/>
                </a:spcBef>
                <a:spcAft>
                  <a:spcPts val="0"/>
                </a:spcAft>
                <a:defRPr/>
              </a:pPr>
              <a:r>
                <a:rPr lang="en-US" altLang="zh-CN"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rPr>
                <a:t>1</a:t>
              </a:r>
              <a:endParaRPr lang="zh-CN" altLang="en-US"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endParaRPr>
            </a:p>
          </p:txBody>
        </p:sp>
        <p:sp>
          <p:nvSpPr>
            <p:cNvPr id="9" name="椭圆 11"/>
            <p:cNvSpPr/>
            <p:nvPr userDrawn="1"/>
          </p:nvSpPr>
          <p:spPr bwMode="auto">
            <a:xfrm>
              <a:off x="1169203" y="2564904"/>
              <a:ext cx="504056" cy="504056"/>
            </a:xfrm>
            <a:prstGeom prst="ellipse">
              <a:avLst/>
            </a:prstGeom>
            <a:solidFill>
              <a:schemeClr val="tx1"/>
            </a:solidFill>
            <a:ln>
              <a:noFill/>
            </a:ln>
            <a:extLst/>
          </p:spPr>
          <p:txBody>
            <a:bodyPr lIns="0" tIns="0" rIns="0" bIns="0" anchor="ctr"/>
            <a:lstStyle/>
            <a:p>
              <a:pPr algn="ctr" fontAlgn="auto">
                <a:spcBef>
                  <a:spcPts val="0"/>
                </a:spcBef>
                <a:spcAft>
                  <a:spcPts val="0"/>
                </a:spcAft>
                <a:defRPr/>
              </a:pPr>
              <a:r>
                <a:rPr lang="en-US" altLang="zh-CN"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rPr>
                <a:t>2</a:t>
              </a:r>
              <a:endParaRPr lang="zh-CN" altLang="en-US"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endParaRPr>
            </a:p>
          </p:txBody>
        </p:sp>
        <p:sp>
          <p:nvSpPr>
            <p:cNvPr id="10" name="椭圆 12"/>
            <p:cNvSpPr/>
            <p:nvPr userDrawn="1"/>
          </p:nvSpPr>
          <p:spPr bwMode="auto">
            <a:xfrm>
              <a:off x="1870093" y="2564904"/>
              <a:ext cx="504056" cy="504056"/>
            </a:xfrm>
            <a:prstGeom prst="ellipse">
              <a:avLst/>
            </a:prstGeom>
            <a:solidFill>
              <a:schemeClr val="bg2"/>
            </a:solidFill>
            <a:ln>
              <a:noFill/>
            </a:ln>
            <a:extLst/>
          </p:spPr>
          <p:txBody>
            <a:bodyPr lIns="0" tIns="0" rIns="0" bIns="0" anchor="ctr"/>
            <a:lstStyle/>
            <a:p>
              <a:pPr algn="ctr" fontAlgn="auto">
                <a:spcBef>
                  <a:spcPts val="0"/>
                </a:spcBef>
                <a:spcAft>
                  <a:spcPts val="0"/>
                </a:spcAft>
                <a:defRPr/>
              </a:pPr>
              <a:r>
                <a:rPr lang="en-US" altLang="zh-CN"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rPr>
                <a:t>3</a:t>
              </a:r>
              <a:endParaRPr lang="zh-CN" altLang="en-US"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endParaRPr>
            </a:p>
          </p:txBody>
        </p:sp>
        <p:sp>
          <p:nvSpPr>
            <p:cNvPr id="11" name="椭圆 13"/>
            <p:cNvSpPr/>
            <p:nvPr userDrawn="1"/>
          </p:nvSpPr>
          <p:spPr bwMode="auto">
            <a:xfrm>
              <a:off x="2570983" y="2564904"/>
              <a:ext cx="504056" cy="504056"/>
            </a:xfrm>
            <a:prstGeom prst="ellipse">
              <a:avLst/>
            </a:prstGeom>
            <a:solidFill>
              <a:schemeClr val="tx2"/>
            </a:solidFill>
            <a:ln>
              <a:noFill/>
            </a:ln>
            <a:extLst/>
          </p:spPr>
          <p:txBody>
            <a:bodyPr lIns="0" tIns="0" rIns="0" bIns="0" anchor="ctr"/>
            <a:lstStyle/>
            <a:p>
              <a:pPr algn="ctr" fontAlgn="auto">
                <a:spcBef>
                  <a:spcPts val="0"/>
                </a:spcBef>
                <a:spcAft>
                  <a:spcPts val="0"/>
                </a:spcAft>
                <a:defRPr/>
              </a:pPr>
              <a:r>
                <a:rPr lang="en-US" altLang="zh-CN"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rPr>
                <a:t>4</a:t>
              </a:r>
              <a:endParaRPr lang="zh-CN" altLang="en-US"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endParaRPr>
            </a:p>
          </p:txBody>
        </p:sp>
        <p:sp>
          <p:nvSpPr>
            <p:cNvPr id="12" name="椭圆 14"/>
            <p:cNvSpPr/>
            <p:nvPr userDrawn="1"/>
          </p:nvSpPr>
          <p:spPr bwMode="auto">
            <a:xfrm>
              <a:off x="3271873" y="2564904"/>
              <a:ext cx="504056" cy="504056"/>
            </a:xfrm>
            <a:prstGeom prst="ellipse">
              <a:avLst/>
            </a:prstGeom>
            <a:solidFill>
              <a:schemeClr val="accent1"/>
            </a:solidFill>
            <a:ln>
              <a:noFill/>
            </a:ln>
            <a:extLst/>
          </p:spPr>
          <p:txBody>
            <a:bodyPr lIns="0" tIns="0" rIns="0" bIns="0" anchor="ctr"/>
            <a:lstStyle/>
            <a:p>
              <a:pPr algn="ctr" fontAlgn="auto">
                <a:spcBef>
                  <a:spcPts val="0"/>
                </a:spcBef>
                <a:spcAft>
                  <a:spcPts val="0"/>
                </a:spcAft>
                <a:defRPr/>
              </a:pPr>
              <a:r>
                <a:rPr lang="en-US" altLang="zh-CN"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rPr>
                <a:t>5</a:t>
              </a:r>
              <a:endParaRPr lang="zh-CN" altLang="en-US"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endParaRPr>
            </a:p>
          </p:txBody>
        </p:sp>
        <p:sp>
          <p:nvSpPr>
            <p:cNvPr id="13" name="椭圆 15"/>
            <p:cNvSpPr/>
            <p:nvPr userDrawn="1"/>
          </p:nvSpPr>
          <p:spPr bwMode="auto">
            <a:xfrm>
              <a:off x="3972763" y="2564904"/>
              <a:ext cx="504056" cy="504056"/>
            </a:xfrm>
            <a:prstGeom prst="ellipse">
              <a:avLst/>
            </a:prstGeom>
            <a:solidFill>
              <a:schemeClr val="accent2"/>
            </a:solidFill>
            <a:ln>
              <a:noFill/>
            </a:ln>
            <a:extLst/>
          </p:spPr>
          <p:txBody>
            <a:bodyPr lIns="0" tIns="0" rIns="0" bIns="0" anchor="ctr"/>
            <a:lstStyle/>
            <a:p>
              <a:pPr algn="ctr" fontAlgn="auto">
                <a:spcBef>
                  <a:spcPts val="0"/>
                </a:spcBef>
                <a:spcAft>
                  <a:spcPts val="0"/>
                </a:spcAft>
                <a:defRPr/>
              </a:pPr>
              <a:r>
                <a:rPr lang="en-US" altLang="zh-CN"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rPr>
                <a:t>6</a:t>
              </a:r>
              <a:endParaRPr lang="zh-CN" altLang="en-US"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endParaRPr>
            </a:p>
          </p:txBody>
        </p:sp>
        <p:sp>
          <p:nvSpPr>
            <p:cNvPr id="14" name="椭圆 16"/>
            <p:cNvSpPr/>
            <p:nvPr userDrawn="1"/>
          </p:nvSpPr>
          <p:spPr bwMode="auto">
            <a:xfrm>
              <a:off x="4673653" y="2564904"/>
              <a:ext cx="504056" cy="504056"/>
            </a:xfrm>
            <a:prstGeom prst="ellipse">
              <a:avLst/>
            </a:prstGeom>
            <a:solidFill>
              <a:schemeClr val="accent3"/>
            </a:solidFill>
            <a:ln>
              <a:noFill/>
            </a:ln>
            <a:extLst/>
          </p:spPr>
          <p:txBody>
            <a:bodyPr lIns="0" tIns="0" rIns="0" bIns="0" anchor="ctr"/>
            <a:lstStyle/>
            <a:p>
              <a:pPr algn="ctr" fontAlgn="auto">
                <a:spcBef>
                  <a:spcPts val="0"/>
                </a:spcBef>
                <a:spcAft>
                  <a:spcPts val="0"/>
                </a:spcAft>
                <a:defRPr/>
              </a:pPr>
              <a:r>
                <a:rPr lang="en-US" altLang="zh-CN"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rPr>
                <a:t>7</a:t>
              </a:r>
              <a:endParaRPr lang="zh-CN" altLang="en-US"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endParaRPr>
            </a:p>
          </p:txBody>
        </p:sp>
        <p:sp>
          <p:nvSpPr>
            <p:cNvPr id="15" name="椭圆 17"/>
            <p:cNvSpPr/>
            <p:nvPr userDrawn="1"/>
          </p:nvSpPr>
          <p:spPr bwMode="auto">
            <a:xfrm>
              <a:off x="5374543" y="2564904"/>
              <a:ext cx="504056" cy="504056"/>
            </a:xfrm>
            <a:prstGeom prst="ellipse">
              <a:avLst/>
            </a:prstGeom>
            <a:solidFill>
              <a:schemeClr val="accent4"/>
            </a:solidFill>
            <a:ln>
              <a:noFill/>
            </a:ln>
            <a:extLst/>
          </p:spPr>
          <p:txBody>
            <a:bodyPr lIns="0" tIns="0" rIns="0" bIns="0" anchor="ctr"/>
            <a:lstStyle/>
            <a:p>
              <a:pPr algn="ctr" fontAlgn="auto">
                <a:spcBef>
                  <a:spcPts val="0"/>
                </a:spcBef>
                <a:spcAft>
                  <a:spcPts val="0"/>
                </a:spcAft>
                <a:defRPr/>
              </a:pPr>
              <a:r>
                <a:rPr lang="en-US" altLang="zh-CN"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rPr>
                <a:t>8</a:t>
              </a:r>
              <a:endParaRPr lang="zh-CN" altLang="en-US"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endParaRPr>
            </a:p>
          </p:txBody>
        </p:sp>
        <p:sp>
          <p:nvSpPr>
            <p:cNvPr id="16" name="椭圆 18"/>
            <p:cNvSpPr/>
            <p:nvPr userDrawn="1"/>
          </p:nvSpPr>
          <p:spPr bwMode="auto">
            <a:xfrm>
              <a:off x="6075433" y="2564904"/>
              <a:ext cx="504056" cy="504056"/>
            </a:xfrm>
            <a:prstGeom prst="ellipse">
              <a:avLst/>
            </a:prstGeom>
            <a:solidFill>
              <a:schemeClr val="accent5"/>
            </a:solidFill>
            <a:ln>
              <a:noFill/>
            </a:ln>
            <a:extLst/>
          </p:spPr>
          <p:txBody>
            <a:bodyPr lIns="0" tIns="0" rIns="0" bIns="0" anchor="ctr"/>
            <a:lstStyle/>
            <a:p>
              <a:pPr algn="ctr" fontAlgn="auto">
                <a:spcBef>
                  <a:spcPts val="0"/>
                </a:spcBef>
                <a:spcAft>
                  <a:spcPts val="0"/>
                </a:spcAft>
                <a:defRPr/>
              </a:pPr>
              <a:r>
                <a:rPr lang="en-US" altLang="zh-CN"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rPr>
                <a:t>9</a:t>
              </a:r>
              <a:endParaRPr lang="zh-CN" altLang="en-US"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endParaRPr>
            </a:p>
          </p:txBody>
        </p:sp>
        <p:sp>
          <p:nvSpPr>
            <p:cNvPr id="17" name="椭圆 19"/>
            <p:cNvSpPr/>
            <p:nvPr userDrawn="1"/>
          </p:nvSpPr>
          <p:spPr bwMode="auto">
            <a:xfrm>
              <a:off x="6776323" y="2564904"/>
              <a:ext cx="504056" cy="504056"/>
            </a:xfrm>
            <a:prstGeom prst="ellipse">
              <a:avLst/>
            </a:prstGeom>
            <a:solidFill>
              <a:schemeClr val="accent6"/>
            </a:solidFill>
            <a:ln>
              <a:noFill/>
            </a:ln>
            <a:extLst/>
          </p:spPr>
          <p:txBody>
            <a:bodyPr lIns="0" tIns="0" rIns="0" bIns="0" anchor="ctr"/>
            <a:lstStyle/>
            <a:p>
              <a:pPr algn="ctr" fontAlgn="auto">
                <a:spcBef>
                  <a:spcPts val="0"/>
                </a:spcBef>
                <a:spcAft>
                  <a:spcPts val="0"/>
                </a:spcAft>
                <a:defRPr/>
              </a:pPr>
              <a:r>
                <a:rPr lang="en-US" altLang="zh-CN"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rPr>
                <a:t>10</a:t>
              </a:r>
              <a:endParaRPr lang="zh-CN" altLang="en-US"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endParaRPr>
            </a:p>
          </p:txBody>
        </p:sp>
        <p:sp>
          <p:nvSpPr>
            <p:cNvPr id="18" name="椭圆 20"/>
            <p:cNvSpPr/>
            <p:nvPr userDrawn="1"/>
          </p:nvSpPr>
          <p:spPr bwMode="auto">
            <a:xfrm>
              <a:off x="7477213" y="2564904"/>
              <a:ext cx="504056" cy="504056"/>
            </a:xfrm>
            <a:prstGeom prst="ellipse">
              <a:avLst/>
            </a:prstGeom>
            <a:solidFill>
              <a:srgbClr val="0070C0"/>
            </a:solidFill>
            <a:ln>
              <a:noFill/>
            </a:ln>
            <a:extLst/>
          </p:spPr>
          <p:txBody>
            <a:bodyPr lIns="0" tIns="0" rIns="0" bIns="0" anchor="ctr"/>
            <a:lstStyle/>
            <a:p>
              <a:pPr algn="ctr" fontAlgn="auto">
                <a:spcBef>
                  <a:spcPts val="0"/>
                </a:spcBef>
                <a:spcAft>
                  <a:spcPts val="0"/>
                </a:spcAft>
                <a:defRPr/>
              </a:pPr>
              <a:r>
                <a:rPr lang="en-US" altLang="zh-CN"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rPr>
                <a:t>11</a:t>
              </a:r>
              <a:endParaRPr lang="zh-CN" altLang="en-US"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endParaRPr>
            </a:p>
          </p:txBody>
        </p:sp>
        <p:sp>
          <p:nvSpPr>
            <p:cNvPr id="19" name="椭圆 21"/>
            <p:cNvSpPr/>
            <p:nvPr userDrawn="1"/>
          </p:nvSpPr>
          <p:spPr bwMode="auto">
            <a:xfrm>
              <a:off x="8178102" y="2564904"/>
              <a:ext cx="504056" cy="504056"/>
            </a:xfrm>
            <a:prstGeom prst="ellipse">
              <a:avLst/>
            </a:prstGeom>
            <a:solidFill>
              <a:srgbClr val="7030A0"/>
            </a:solidFill>
            <a:ln>
              <a:noFill/>
            </a:ln>
            <a:extLst/>
          </p:spPr>
          <p:txBody>
            <a:bodyPr lIns="0" tIns="0" rIns="0" bIns="0" anchor="ctr"/>
            <a:lstStyle/>
            <a:p>
              <a:pPr algn="ctr" fontAlgn="auto">
                <a:spcBef>
                  <a:spcPts val="0"/>
                </a:spcBef>
                <a:spcAft>
                  <a:spcPts val="0"/>
                </a:spcAft>
                <a:defRPr/>
              </a:pPr>
              <a:r>
                <a:rPr lang="en-US" altLang="zh-CN"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rPr>
                <a:t>11</a:t>
              </a:r>
              <a:endParaRPr lang="zh-CN" altLang="en-US"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endParaRPr>
            </a:p>
          </p:txBody>
        </p:sp>
        <p:sp>
          <p:nvSpPr>
            <p:cNvPr id="20" name="左大括号 22"/>
            <p:cNvSpPr/>
            <p:nvPr userDrawn="1"/>
          </p:nvSpPr>
          <p:spPr>
            <a:xfrm rot="5400000">
              <a:off x="3736040" y="1751976"/>
              <a:ext cx="227874" cy="1154716"/>
            </a:xfrm>
            <a:prstGeom prst="leftBrace">
              <a:avLst>
                <a:gd name="adj1" fmla="val 51183"/>
                <a:gd name="adj2" fmla="val 50000"/>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21" name="左大括号 23"/>
            <p:cNvSpPr/>
            <p:nvPr userDrawn="1"/>
          </p:nvSpPr>
          <p:spPr>
            <a:xfrm rot="5400000">
              <a:off x="5888163" y="1050474"/>
              <a:ext cx="227874" cy="2557720"/>
            </a:xfrm>
            <a:prstGeom prst="leftBrace">
              <a:avLst>
                <a:gd name="adj1" fmla="val 51183"/>
                <a:gd name="adj2" fmla="val 50000"/>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22" name="左大括号 24"/>
            <p:cNvSpPr/>
            <p:nvPr userDrawn="1"/>
          </p:nvSpPr>
          <p:spPr>
            <a:xfrm rot="5400000">
              <a:off x="7940801" y="1751126"/>
              <a:ext cx="227874" cy="1156416"/>
            </a:xfrm>
            <a:prstGeom prst="leftBrace">
              <a:avLst>
                <a:gd name="adj1" fmla="val 51183"/>
                <a:gd name="adj2" fmla="val 50000"/>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23" name="左大括号 25"/>
            <p:cNvSpPr/>
            <p:nvPr userDrawn="1"/>
          </p:nvSpPr>
          <p:spPr>
            <a:xfrm rot="5400000">
              <a:off x="1605173" y="1078534"/>
              <a:ext cx="227874" cy="2501599"/>
            </a:xfrm>
            <a:prstGeom prst="leftBrace">
              <a:avLst>
                <a:gd name="adj1" fmla="val 51183"/>
                <a:gd name="adj2" fmla="val 50000"/>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24" name="左大括号 26"/>
            <p:cNvSpPr/>
            <p:nvPr userDrawn="1"/>
          </p:nvSpPr>
          <p:spPr>
            <a:xfrm rot="5400000" flipH="1">
              <a:off x="4343162" y="632890"/>
              <a:ext cx="414935" cy="8164635"/>
            </a:xfrm>
            <a:prstGeom prst="leftBrace">
              <a:avLst>
                <a:gd name="adj1" fmla="val 51183"/>
                <a:gd name="adj2" fmla="val 50000"/>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25" name="内容占位符 4"/>
            <p:cNvSpPr txBox="1">
              <a:spLocks/>
            </p:cNvSpPr>
            <p:nvPr userDrawn="1"/>
          </p:nvSpPr>
          <p:spPr>
            <a:xfrm>
              <a:off x="468311" y="5009405"/>
              <a:ext cx="8203750" cy="425138"/>
            </a:xfrm>
            <a:prstGeom prst="rect">
              <a:avLst/>
            </a:prstGeom>
            <a:noFill/>
          </p:spPr>
          <p:txBody>
            <a:bodyPr anchor="ctr"/>
            <a:lstStyle>
              <a:lvl1pPr marL="342900" indent="-342900" algn="l" defTabSz="914400" rtl="0" eaLnBrk="1" latinLnBrk="0" hangingPunct="1">
                <a:lnSpc>
                  <a:spcPct val="120000"/>
                </a:lnSpc>
                <a:spcBef>
                  <a:spcPct val="20000"/>
                </a:spcBef>
                <a:buFont typeface="Arial" pitchFamily="34" charset="0"/>
                <a:buChar char="•"/>
                <a:defRPr sz="1800" kern="1200">
                  <a:solidFill>
                    <a:schemeClr val="tx1"/>
                  </a:solidFill>
                  <a:latin typeface="+mj-ea"/>
                  <a:ea typeface="+mj-ea"/>
                  <a:cs typeface="+mn-cs"/>
                </a:defRPr>
              </a:lvl1pPr>
              <a:lvl2pPr marL="742950" indent="-285750" algn="l" defTabSz="914400" rtl="0" eaLnBrk="1" latinLnBrk="0" hangingPunct="1">
                <a:lnSpc>
                  <a:spcPct val="120000"/>
                </a:lnSpc>
                <a:spcBef>
                  <a:spcPct val="20000"/>
                </a:spcBef>
                <a:buFont typeface="Arial" pitchFamily="34" charset="0"/>
                <a:buChar char="–"/>
                <a:defRPr sz="1600" kern="1200">
                  <a:solidFill>
                    <a:schemeClr val="tx1"/>
                  </a:solidFill>
                  <a:latin typeface="+mj-ea"/>
                  <a:ea typeface="+mj-ea"/>
                  <a:cs typeface="+mn-cs"/>
                </a:defRPr>
              </a:lvl2pPr>
              <a:lvl3pPr marL="1143000" indent="-228600" algn="l" defTabSz="914400" rtl="0" eaLnBrk="1" latinLnBrk="0" hangingPunct="1">
                <a:lnSpc>
                  <a:spcPct val="120000"/>
                </a:lnSpc>
                <a:spcBef>
                  <a:spcPct val="20000"/>
                </a:spcBef>
                <a:buFont typeface="Arial" pitchFamily="34" charset="0"/>
                <a:buChar char="•"/>
                <a:defRPr sz="1400" kern="1200">
                  <a:solidFill>
                    <a:schemeClr val="tx1"/>
                  </a:solidFill>
                  <a:latin typeface="+mj-ea"/>
                  <a:ea typeface="+mj-ea"/>
                  <a:cs typeface="+mn-cs"/>
                </a:defRPr>
              </a:lvl3pPr>
              <a:lvl4pPr marL="1600200" indent="-228600" algn="l" defTabSz="914400" rtl="0" eaLnBrk="1" latinLnBrk="0" hangingPunct="1">
                <a:lnSpc>
                  <a:spcPct val="120000"/>
                </a:lnSpc>
                <a:spcBef>
                  <a:spcPct val="20000"/>
                </a:spcBef>
                <a:buFont typeface="Arial" pitchFamily="34" charset="0"/>
                <a:buChar char="–"/>
                <a:defRPr sz="1200" kern="1200">
                  <a:solidFill>
                    <a:schemeClr val="tx1"/>
                  </a:solidFill>
                  <a:latin typeface="+mj-ea"/>
                  <a:ea typeface="+mj-ea"/>
                  <a:cs typeface="+mn-cs"/>
                </a:defRPr>
              </a:lvl4pPr>
              <a:lvl5pPr marL="2057400" indent="-228600" algn="l" defTabSz="914400" rtl="0" eaLnBrk="1" latinLnBrk="0" hangingPunct="1">
                <a:lnSpc>
                  <a:spcPct val="120000"/>
                </a:lnSpc>
                <a:spcBef>
                  <a:spcPct val="20000"/>
                </a:spcBef>
                <a:buFont typeface="Arial" pitchFamily="34" charset="0"/>
                <a:buChar char="»"/>
                <a:defRPr sz="1200" kern="1200">
                  <a:solidFill>
                    <a:schemeClr val="tx1"/>
                  </a:solidFill>
                  <a:latin typeface="+mj-ea"/>
                  <a:ea typeface="+mj-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altLang="zh-CN" sz="1600" b="1" dirty="0">
                  <a:solidFill>
                    <a:schemeClr val="bg1">
                      <a:lumMod val="50000"/>
                    </a:schemeClr>
                  </a:solidFill>
                </a:rPr>
                <a:t>2003</a:t>
              </a:r>
              <a:r>
                <a:rPr lang="zh-CN" altLang="en-US" sz="1600" b="1" dirty="0">
                  <a:solidFill>
                    <a:schemeClr val="bg1">
                      <a:lumMod val="50000"/>
                    </a:schemeClr>
                  </a:solidFill>
                </a:rPr>
                <a:t>版本配色方案 </a:t>
              </a:r>
              <a:r>
                <a:rPr lang="zh-CN" altLang="en-US" sz="1600" b="1" dirty="0" smtClean="0"/>
                <a:t>（</a:t>
              </a:r>
              <a:r>
                <a:rPr lang="en-US" altLang="zh-CN" sz="1600" b="1" dirty="0" smtClean="0"/>
                <a:t>8</a:t>
              </a:r>
              <a:r>
                <a:rPr lang="zh-CN" altLang="en-US" sz="1600" b="1" dirty="0" smtClean="0"/>
                <a:t>种配色）</a:t>
              </a:r>
              <a:endParaRPr lang="zh-CN" altLang="en-US" sz="1600" b="1" dirty="0"/>
            </a:p>
          </p:txBody>
        </p:sp>
        <p:sp>
          <p:nvSpPr>
            <p:cNvPr id="26" name="TextBox 28"/>
            <p:cNvSpPr txBox="1"/>
            <p:nvPr userDrawn="1"/>
          </p:nvSpPr>
          <p:spPr>
            <a:xfrm>
              <a:off x="1305012" y="1916099"/>
              <a:ext cx="891120" cy="278891"/>
            </a:xfrm>
            <a:prstGeom prst="rect">
              <a:avLst/>
            </a:prstGeom>
            <a:noFill/>
          </p:spPr>
          <p:txBody>
            <a:bodyPr wrap="none">
              <a:spAutoFit/>
            </a:bodyPr>
            <a:lstStyle/>
            <a:p>
              <a:pPr algn="ctr" fontAlgn="auto">
                <a:lnSpc>
                  <a:spcPct val="120000"/>
                </a:lnSpc>
                <a:spcBef>
                  <a:spcPts val="0"/>
                </a:spcBef>
                <a:spcAft>
                  <a:spcPts val="0"/>
                </a:spcAft>
                <a:defRPr/>
              </a:pPr>
              <a:r>
                <a:rPr lang="zh-CN" altLang="en-US" sz="1050" dirty="0">
                  <a:solidFill>
                    <a:prstClr val="black"/>
                  </a:solidFill>
                  <a:latin typeface="Arial" pitchFamily="34" charset="0"/>
                  <a:ea typeface="微软雅黑" pitchFamily="34" charset="-122"/>
                  <a:cs typeface="Arial" pitchFamily="34" charset="0"/>
                </a:rPr>
                <a:t>文字与背景</a:t>
              </a:r>
            </a:p>
          </p:txBody>
        </p:sp>
        <p:sp>
          <p:nvSpPr>
            <p:cNvPr id="27" name="TextBox 29"/>
            <p:cNvSpPr txBox="1"/>
            <p:nvPr userDrawn="1"/>
          </p:nvSpPr>
          <p:spPr>
            <a:xfrm>
              <a:off x="3554920" y="1916099"/>
              <a:ext cx="590113" cy="270388"/>
            </a:xfrm>
            <a:prstGeom prst="rect">
              <a:avLst/>
            </a:prstGeom>
            <a:noFill/>
          </p:spPr>
          <p:txBody>
            <a:bodyPr wrap="none">
              <a:spAutoFit/>
            </a:bodyPr>
            <a:lstStyle/>
            <a:p>
              <a:pPr algn="ctr" fontAlgn="auto">
                <a:lnSpc>
                  <a:spcPct val="120000"/>
                </a:lnSpc>
                <a:spcBef>
                  <a:spcPts val="0"/>
                </a:spcBef>
                <a:spcAft>
                  <a:spcPts val="0"/>
                </a:spcAft>
                <a:defRPr/>
              </a:pPr>
              <a:r>
                <a:rPr lang="zh-CN" altLang="en-US" sz="1050" dirty="0">
                  <a:solidFill>
                    <a:prstClr val="black"/>
                  </a:solidFill>
                  <a:latin typeface="Arial" pitchFamily="34" charset="0"/>
                  <a:ea typeface="微软雅黑" pitchFamily="34" charset="-122"/>
                  <a:cs typeface="Arial" pitchFamily="34" charset="0"/>
                </a:rPr>
                <a:t>常用色</a:t>
              </a:r>
            </a:p>
          </p:txBody>
        </p:sp>
        <p:sp>
          <p:nvSpPr>
            <p:cNvPr id="28" name="TextBox 30"/>
            <p:cNvSpPr txBox="1"/>
            <p:nvPr userDrawn="1"/>
          </p:nvSpPr>
          <p:spPr>
            <a:xfrm>
              <a:off x="5707895" y="1916099"/>
              <a:ext cx="588412" cy="270388"/>
            </a:xfrm>
            <a:prstGeom prst="rect">
              <a:avLst/>
            </a:prstGeom>
            <a:noFill/>
          </p:spPr>
          <p:txBody>
            <a:bodyPr wrap="none">
              <a:spAutoFit/>
            </a:bodyPr>
            <a:lstStyle/>
            <a:p>
              <a:pPr algn="ctr" fontAlgn="auto">
                <a:lnSpc>
                  <a:spcPct val="120000"/>
                </a:lnSpc>
                <a:spcBef>
                  <a:spcPts val="0"/>
                </a:spcBef>
                <a:spcAft>
                  <a:spcPts val="0"/>
                </a:spcAft>
                <a:defRPr/>
              </a:pPr>
              <a:r>
                <a:rPr lang="zh-CN" altLang="en-US" sz="1050" dirty="0">
                  <a:solidFill>
                    <a:prstClr val="black"/>
                  </a:solidFill>
                  <a:latin typeface="Arial" pitchFamily="34" charset="0"/>
                  <a:ea typeface="微软雅黑" pitchFamily="34" charset="-122"/>
                  <a:cs typeface="Arial" pitchFamily="34" charset="0"/>
                </a:rPr>
                <a:t>辅助色</a:t>
              </a:r>
            </a:p>
          </p:txBody>
        </p:sp>
        <p:sp>
          <p:nvSpPr>
            <p:cNvPr id="29" name="TextBox 31"/>
            <p:cNvSpPr txBox="1"/>
            <p:nvPr userDrawn="1"/>
          </p:nvSpPr>
          <p:spPr>
            <a:xfrm>
              <a:off x="7729922" y="1916099"/>
              <a:ext cx="588412" cy="270388"/>
            </a:xfrm>
            <a:prstGeom prst="rect">
              <a:avLst/>
            </a:prstGeom>
            <a:noFill/>
          </p:spPr>
          <p:txBody>
            <a:bodyPr wrap="none">
              <a:spAutoFit/>
            </a:bodyPr>
            <a:lstStyle/>
            <a:p>
              <a:pPr algn="ctr" fontAlgn="auto">
                <a:lnSpc>
                  <a:spcPct val="120000"/>
                </a:lnSpc>
                <a:spcBef>
                  <a:spcPts val="0"/>
                </a:spcBef>
                <a:spcAft>
                  <a:spcPts val="0"/>
                </a:spcAft>
                <a:defRPr/>
              </a:pPr>
              <a:r>
                <a:rPr lang="zh-CN" altLang="en-US" sz="1050" dirty="0">
                  <a:solidFill>
                    <a:prstClr val="black"/>
                  </a:solidFill>
                  <a:latin typeface="Arial" pitchFamily="34" charset="0"/>
                  <a:ea typeface="微软雅黑" pitchFamily="34" charset="-122"/>
                  <a:cs typeface="Arial" pitchFamily="34" charset="0"/>
                </a:rPr>
                <a:t>链接色</a:t>
              </a:r>
            </a:p>
          </p:txBody>
        </p:sp>
        <p:cxnSp>
          <p:nvCxnSpPr>
            <p:cNvPr id="30" name="直接连接符 32"/>
            <p:cNvCxnSpPr>
              <a:stCxn id="11" idx="7"/>
              <a:endCxn id="11" idx="3"/>
            </p:cNvCxnSpPr>
            <p:nvPr userDrawn="1"/>
          </p:nvCxnSpPr>
          <p:spPr>
            <a:xfrm flipH="1">
              <a:off x="541437" y="2638835"/>
              <a:ext cx="357128" cy="357116"/>
            </a:xfrm>
            <a:prstGeom prst="line">
              <a:avLst/>
            </a:prstGeom>
          </p:spPr>
          <p:style>
            <a:lnRef idx="1">
              <a:schemeClr val="accent5"/>
            </a:lnRef>
            <a:fillRef idx="0">
              <a:schemeClr val="accent5"/>
            </a:fillRef>
            <a:effectRef idx="0">
              <a:schemeClr val="accent5"/>
            </a:effectRef>
            <a:fontRef idx="minor">
              <a:schemeClr val="tx1"/>
            </a:fontRef>
          </p:style>
        </p:cxnSp>
        <p:cxnSp>
          <p:nvCxnSpPr>
            <p:cNvPr id="31" name="直接连接符 33"/>
            <p:cNvCxnSpPr>
              <a:stCxn id="12" idx="7"/>
              <a:endCxn id="12" idx="3"/>
            </p:cNvCxnSpPr>
            <p:nvPr userDrawn="1"/>
          </p:nvCxnSpPr>
          <p:spPr>
            <a:xfrm flipH="1">
              <a:off x="1243790" y="2638835"/>
              <a:ext cx="355427" cy="357116"/>
            </a:xfrm>
            <a:prstGeom prst="line">
              <a:avLst/>
            </a:prstGeom>
          </p:spPr>
          <p:style>
            <a:lnRef idx="1">
              <a:schemeClr val="accent5"/>
            </a:lnRef>
            <a:fillRef idx="0">
              <a:schemeClr val="accent5"/>
            </a:fillRef>
            <a:effectRef idx="0">
              <a:schemeClr val="accent5"/>
            </a:effectRef>
            <a:fontRef idx="minor">
              <a:schemeClr val="tx1"/>
            </a:fontRef>
          </p:style>
        </p:cxnSp>
        <p:cxnSp>
          <p:nvCxnSpPr>
            <p:cNvPr id="32" name="直接连接符 34"/>
            <p:cNvCxnSpPr>
              <a:stCxn id="35849" idx="7"/>
              <a:endCxn id="35849" idx="3"/>
            </p:cNvCxnSpPr>
            <p:nvPr userDrawn="1"/>
          </p:nvCxnSpPr>
          <p:spPr>
            <a:xfrm flipH="1">
              <a:off x="1944442" y="2638835"/>
              <a:ext cx="355427" cy="357116"/>
            </a:xfrm>
            <a:prstGeom prst="line">
              <a:avLst/>
            </a:prstGeom>
          </p:spPr>
          <p:style>
            <a:lnRef idx="1">
              <a:schemeClr val="accent5"/>
            </a:lnRef>
            <a:fillRef idx="0">
              <a:schemeClr val="accent5"/>
            </a:fillRef>
            <a:effectRef idx="0">
              <a:schemeClr val="accent5"/>
            </a:effectRef>
            <a:fontRef idx="minor">
              <a:schemeClr val="tx1"/>
            </a:fontRef>
          </p:style>
        </p:cxnSp>
        <p:cxnSp>
          <p:nvCxnSpPr>
            <p:cNvPr id="33" name="直接连接符 35"/>
            <p:cNvCxnSpPr>
              <a:stCxn id="35850" idx="7"/>
              <a:endCxn id="35850" idx="3"/>
            </p:cNvCxnSpPr>
            <p:nvPr userDrawn="1"/>
          </p:nvCxnSpPr>
          <p:spPr>
            <a:xfrm flipH="1">
              <a:off x="2645094" y="2638835"/>
              <a:ext cx="355427" cy="357116"/>
            </a:xfrm>
            <a:prstGeom prst="line">
              <a:avLst/>
            </a:prstGeom>
          </p:spPr>
          <p:style>
            <a:lnRef idx="1">
              <a:schemeClr val="accent5"/>
            </a:lnRef>
            <a:fillRef idx="0">
              <a:schemeClr val="accent5"/>
            </a:fillRef>
            <a:effectRef idx="0">
              <a:schemeClr val="accent5"/>
            </a:effectRef>
            <a:fontRef idx="minor">
              <a:schemeClr val="tx1"/>
            </a:fontRef>
          </p:style>
        </p:cxnSp>
        <p:sp>
          <p:nvSpPr>
            <p:cNvPr id="34" name="TextBox 36"/>
            <p:cNvSpPr txBox="1"/>
            <p:nvPr userDrawn="1"/>
          </p:nvSpPr>
          <p:spPr>
            <a:xfrm>
              <a:off x="468311" y="5611400"/>
              <a:ext cx="8203750" cy="770350"/>
            </a:xfrm>
            <a:prstGeom prst="rect">
              <a:avLst/>
            </a:prstGeom>
            <a:solidFill>
              <a:schemeClr val="accent1">
                <a:lumMod val="20000"/>
                <a:lumOff val="80000"/>
                <a:alpha val="27843"/>
              </a:schemeClr>
            </a:solidFill>
            <a:ln w="3175">
              <a:solidFill>
                <a:schemeClr val="bg1">
                  <a:lumMod val="75000"/>
                </a:schemeClr>
              </a:solidFill>
            </a:ln>
          </p:spPr>
          <p:txBody>
            <a:bodyPr anchor="ctr"/>
            <a:lstStyle/>
            <a:p>
              <a:pPr fontAlgn="auto">
                <a:lnSpc>
                  <a:spcPct val="120000"/>
                </a:lnSpc>
                <a:spcBef>
                  <a:spcPts val="0"/>
                </a:spcBef>
                <a:spcAft>
                  <a:spcPts val="0"/>
                </a:spcAft>
                <a:defRPr/>
              </a:pPr>
              <a:r>
                <a:rPr lang="zh-CN" altLang="en-US" sz="800" b="1" dirty="0">
                  <a:solidFill>
                    <a:prstClr val="black"/>
                  </a:solidFill>
                  <a:latin typeface="Arial" pitchFamily="34" charset="0"/>
                  <a:ea typeface="微软雅黑" pitchFamily="34" charset="-122"/>
                  <a:cs typeface="Arial" pitchFamily="34" charset="0"/>
                </a:rPr>
                <a:t>配色规则：</a:t>
              </a:r>
              <a:endParaRPr lang="en-US" altLang="zh-CN" sz="800" b="1" dirty="0">
                <a:solidFill>
                  <a:prstClr val="black"/>
                </a:solidFill>
                <a:latin typeface="Arial" pitchFamily="34" charset="0"/>
                <a:ea typeface="微软雅黑" pitchFamily="34" charset="-122"/>
                <a:cs typeface="Arial" pitchFamily="34" charset="0"/>
              </a:endParaRPr>
            </a:p>
            <a:p>
              <a:pPr fontAlgn="auto">
                <a:lnSpc>
                  <a:spcPct val="120000"/>
                </a:lnSpc>
                <a:spcBef>
                  <a:spcPts val="0"/>
                </a:spcBef>
                <a:spcAft>
                  <a:spcPts val="0"/>
                </a:spcAft>
                <a:defRPr/>
              </a:pPr>
              <a:r>
                <a:rPr lang="zh-CN" altLang="en-US" sz="800" dirty="0">
                  <a:solidFill>
                    <a:schemeClr val="tx1">
                      <a:lumMod val="50000"/>
                      <a:lumOff val="50000"/>
                    </a:schemeClr>
                  </a:solidFill>
                  <a:latin typeface="Arial" pitchFamily="34" charset="0"/>
                  <a:ea typeface="微软雅黑" pitchFamily="34" charset="-122"/>
                  <a:cs typeface="Arial" pitchFamily="34" charset="0"/>
                </a:rPr>
                <a:t>通常情况下，配色方案中的前四种色彩文</a:t>
              </a:r>
              <a:r>
                <a:rPr lang="en-US" altLang="zh-CN" sz="800" dirty="0">
                  <a:solidFill>
                    <a:schemeClr val="tx1">
                      <a:lumMod val="50000"/>
                      <a:lumOff val="50000"/>
                    </a:schemeClr>
                  </a:solidFill>
                  <a:latin typeface="Arial" pitchFamily="34" charset="0"/>
                  <a:ea typeface="微软雅黑" pitchFamily="34" charset="-122"/>
                  <a:cs typeface="Arial" pitchFamily="34" charset="0"/>
                </a:rPr>
                <a:t>——</a:t>
              </a:r>
              <a:r>
                <a:rPr lang="zh-CN" altLang="en-US" sz="800" dirty="0">
                  <a:solidFill>
                    <a:schemeClr val="tx1">
                      <a:lumMod val="50000"/>
                      <a:lumOff val="50000"/>
                    </a:schemeClr>
                  </a:solidFill>
                  <a:latin typeface="Arial" pitchFamily="34" charset="0"/>
                  <a:ea typeface="微软雅黑" pitchFamily="34" charset="-122"/>
                  <a:cs typeface="Arial" pitchFamily="34" charset="0"/>
                </a:rPr>
                <a:t>“字与背景色”固定不变。常用色与模板</a:t>
              </a:r>
              <a:r>
                <a:rPr lang="en-US" altLang="zh-CN" sz="800" dirty="0">
                  <a:solidFill>
                    <a:schemeClr val="tx1">
                      <a:lumMod val="50000"/>
                      <a:lumOff val="50000"/>
                    </a:schemeClr>
                  </a:solidFill>
                  <a:latin typeface="Arial" pitchFamily="34" charset="0"/>
                  <a:ea typeface="微软雅黑" pitchFamily="34" charset="-122"/>
                  <a:cs typeface="Arial" pitchFamily="34" charset="0"/>
                </a:rPr>
                <a:t>/logo/</a:t>
              </a:r>
              <a:r>
                <a:rPr lang="zh-CN" altLang="en-US" sz="800" dirty="0">
                  <a:solidFill>
                    <a:schemeClr val="tx1">
                      <a:lumMod val="50000"/>
                      <a:lumOff val="50000"/>
                    </a:schemeClr>
                  </a:solidFill>
                  <a:latin typeface="Arial" pitchFamily="34" charset="0"/>
                  <a:ea typeface="微软雅黑" pitchFamily="34" charset="-122"/>
                  <a:cs typeface="Arial" pitchFamily="34" charset="0"/>
                </a:rPr>
                <a:t>企业标准色一致。辅助色可根据对色彩的要求进行调整。链接色可根据需求进行调整。</a:t>
              </a:r>
              <a:endParaRPr lang="en-US" altLang="zh-CN" sz="800" dirty="0">
                <a:solidFill>
                  <a:schemeClr val="tx1">
                    <a:lumMod val="50000"/>
                    <a:lumOff val="50000"/>
                  </a:schemeClr>
                </a:solidFill>
                <a:latin typeface="Arial" pitchFamily="34" charset="0"/>
                <a:ea typeface="微软雅黑" pitchFamily="34" charset="-122"/>
                <a:cs typeface="Arial" pitchFamily="34" charset="0"/>
              </a:endParaRPr>
            </a:p>
            <a:p>
              <a:pPr fontAlgn="auto">
                <a:lnSpc>
                  <a:spcPct val="120000"/>
                </a:lnSpc>
                <a:spcBef>
                  <a:spcPts val="0"/>
                </a:spcBef>
                <a:spcAft>
                  <a:spcPts val="0"/>
                </a:spcAft>
                <a:defRPr/>
              </a:pPr>
              <a:r>
                <a:rPr lang="zh-CN" altLang="en-US" sz="800" dirty="0">
                  <a:solidFill>
                    <a:schemeClr val="tx1">
                      <a:lumMod val="50000"/>
                      <a:lumOff val="50000"/>
                    </a:schemeClr>
                  </a:solidFill>
                  <a:latin typeface="Arial" pitchFamily="34" charset="0"/>
                  <a:ea typeface="微软雅黑" pitchFamily="34" charset="-122"/>
                  <a:cs typeface="Arial" pitchFamily="34" charset="0"/>
                </a:rPr>
                <a:t>配色方案的编辑：</a:t>
              </a:r>
              <a:r>
                <a:rPr lang="en-US" altLang="zh-CN" sz="800" dirty="0">
                  <a:solidFill>
                    <a:schemeClr val="tx1">
                      <a:lumMod val="50000"/>
                      <a:lumOff val="50000"/>
                    </a:schemeClr>
                  </a:solidFill>
                  <a:latin typeface="Arial" pitchFamily="34" charset="0"/>
                  <a:ea typeface="微软雅黑" pitchFamily="34" charset="-122"/>
                  <a:cs typeface="Arial" pitchFamily="34" charset="0"/>
                </a:rPr>
                <a:t>07/10</a:t>
              </a:r>
              <a:r>
                <a:rPr lang="zh-CN" altLang="en-US" sz="800" dirty="0">
                  <a:solidFill>
                    <a:schemeClr val="tx1">
                      <a:lumMod val="50000"/>
                      <a:lumOff val="50000"/>
                    </a:schemeClr>
                  </a:solidFill>
                  <a:latin typeface="Arial" pitchFamily="34" charset="0"/>
                  <a:ea typeface="微软雅黑" pitchFamily="34" charset="-122"/>
                  <a:cs typeface="Arial" pitchFamily="34" charset="0"/>
                </a:rPr>
                <a:t>版本</a:t>
              </a:r>
              <a:r>
                <a:rPr lang="en-US" altLang="zh-CN" sz="800" dirty="0">
                  <a:solidFill>
                    <a:schemeClr val="tx1">
                      <a:lumMod val="50000"/>
                      <a:lumOff val="50000"/>
                    </a:schemeClr>
                  </a:solidFill>
                  <a:latin typeface="Arial" pitchFamily="34" charset="0"/>
                  <a:ea typeface="微软雅黑" pitchFamily="34" charset="-122"/>
                  <a:cs typeface="Arial" pitchFamily="34" charset="0"/>
                </a:rPr>
                <a:t>【</a:t>
              </a:r>
              <a:r>
                <a:rPr lang="zh-CN" altLang="en-US" sz="800" dirty="0">
                  <a:solidFill>
                    <a:schemeClr val="tx1">
                      <a:lumMod val="50000"/>
                      <a:lumOff val="50000"/>
                    </a:schemeClr>
                  </a:solidFill>
                  <a:latin typeface="Arial" pitchFamily="34" charset="0"/>
                  <a:ea typeface="微软雅黑" pitchFamily="34" charset="-122"/>
                  <a:cs typeface="Arial" pitchFamily="34" charset="0"/>
                </a:rPr>
                <a:t>设计</a:t>
              </a:r>
              <a:r>
                <a:rPr lang="en-US" altLang="zh-CN" sz="800" dirty="0">
                  <a:solidFill>
                    <a:schemeClr val="tx1">
                      <a:lumMod val="50000"/>
                      <a:lumOff val="50000"/>
                    </a:schemeClr>
                  </a:solidFill>
                  <a:latin typeface="Arial" pitchFamily="34" charset="0"/>
                  <a:ea typeface="微软雅黑" pitchFamily="34" charset="-122"/>
                  <a:cs typeface="Arial" pitchFamily="34" charset="0"/>
                </a:rPr>
                <a:t>】</a:t>
              </a:r>
              <a:r>
                <a:rPr lang="zh-CN" altLang="en-US" sz="800" dirty="0">
                  <a:solidFill>
                    <a:schemeClr val="tx1">
                      <a:lumMod val="50000"/>
                      <a:lumOff val="50000"/>
                    </a:schemeClr>
                  </a:solidFill>
                  <a:latin typeface="Arial" pitchFamily="34" charset="0"/>
                  <a:ea typeface="微软雅黑" pitchFamily="34" charset="-122"/>
                  <a:cs typeface="Arial" pitchFamily="34" charset="0"/>
                </a:rPr>
                <a:t>菜单中 </a:t>
              </a:r>
              <a:r>
                <a:rPr lang="en-US" altLang="zh-CN" sz="800" dirty="0">
                  <a:solidFill>
                    <a:schemeClr val="tx1">
                      <a:lumMod val="50000"/>
                      <a:lumOff val="50000"/>
                    </a:schemeClr>
                  </a:solidFill>
                  <a:latin typeface="Arial" pitchFamily="34" charset="0"/>
                  <a:ea typeface="微软雅黑" pitchFamily="34" charset="-122"/>
                  <a:cs typeface="Arial" pitchFamily="34" charset="0"/>
                  <a:sym typeface="Wingdings" pitchFamily="2" charset="2"/>
                </a:rPr>
                <a:t></a:t>
              </a:r>
              <a:r>
                <a:rPr lang="en-US" altLang="zh-CN" sz="800" dirty="0">
                  <a:solidFill>
                    <a:schemeClr val="tx1">
                      <a:lumMod val="50000"/>
                      <a:lumOff val="50000"/>
                    </a:schemeClr>
                  </a:solidFill>
                  <a:latin typeface="Arial" pitchFamily="34" charset="0"/>
                  <a:ea typeface="微软雅黑" pitchFamily="34" charset="-122"/>
                  <a:cs typeface="Arial" pitchFamily="34" charset="0"/>
                </a:rPr>
                <a:t>【</a:t>
              </a:r>
              <a:r>
                <a:rPr lang="zh-CN" altLang="en-US" sz="800" dirty="0">
                  <a:solidFill>
                    <a:schemeClr val="tx1">
                      <a:lumMod val="50000"/>
                      <a:lumOff val="50000"/>
                    </a:schemeClr>
                  </a:solidFill>
                  <a:latin typeface="Arial" pitchFamily="34" charset="0"/>
                  <a:ea typeface="微软雅黑" pitchFamily="34" charset="-122"/>
                  <a:cs typeface="Arial" pitchFamily="34" charset="0"/>
                </a:rPr>
                <a:t>颜色</a:t>
              </a:r>
              <a:r>
                <a:rPr lang="en-US" altLang="zh-CN" sz="800" dirty="0">
                  <a:solidFill>
                    <a:schemeClr val="tx1">
                      <a:lumMod val="50000"/>
                      <a:lumOff val="50000"/>
                    </a:schemeClr>
                  </a:solidFill>
                  <a:latin typeface="Arial" pitchFamily="34" charset="0"/>
                  <a:ea typeface="微软雅黑" pitchFamily="34" charset="-122"/>
                  <a:cs typeface="Arial" pitchFamily="34" charset="0"/>
                </a:rPr>
                <a:t>】</a:t>
              </a:r>
              <a:r>
                <a:rPr lang="zh-CN" altLang="en-US" sz="800" dirty="0">
                  <a:solidFill>
                    <a:schemeClr val="tx1">
                      <a:lumMod val="50000"/>
                      <a:lumOff val="50000"/>
                    </a:schemeClr>
                  </a:solidFill>
                  <a:latin typeface="Arial" pitchFamily="34" charset="0"/>
                  <a:ea typeface="微软雅黑" pitchFamily="34" charset="-122"/>
                  <a:cs typeface="Arial" pitchFamily="34" charset="0"/>
                </a:rPr>
                <a:t>中修改；</a:t>
              </a:r>
              <a:r>
                <a:rPr lang="en-US" altLang="zh-CN" sz="800" dirty="0">
                  <a:solidFill>
                    <a:schemeClr val="tx1">
                      <a:lumMod val="50000"/>
                      <a:lumOff val="50000"/>
                    </a:schemeClr>
                  </a:solidFill>
                  <a:latin typeface="Arial" pitchFamily="34" charset="0"/>
                  <a:ea typeface="微软雅黑" pitchFamily="34" charset="-122"/>
                  <a:cs typeface="Arial" pitchFamily="34" charset="0"/>
                </a:rPr>
                <a:t>03</a:t>
              </a:r>
              <a:r>
                <a:rPr lang="zh-CN" altLang="en-US" sz="800" dirty="0">
                  <a:solidFill>
                    <a:schemeClr val="tx1">
                      <a:lumMod val="50000"/>
                      <a:lumOff val="50000"/>
                    </a:schemeClr>
                  </a:solidFill>
                  <a:latin typeface="Arial" pitchFamily="34" charset="0"/>
                  <a:ea typeface="微软雅黑" pitchFamily="34" charset="-122"/>
                  <a:cs typeface="Arial" pitchFamily="34" charset="0"/>
                </a:rPr>
                <a:t>版本</a:t>
              </a:r>
              <a:r>
                <a:rPr lang="en-US" altLang="zh-CN" sz="800" dirty="0">
                  <a:solidFill>
                    <a:schemeClr val="tx1">
                      <a:lumMod val="50000"/>
                      <a:lumOff val="50000"/>
                    </a:schemeClr>
                  </a:solidFill>
                  <a:latin typeface="Arial" pitchFamily="34" charset="0"/>
                  <a:ea typeface="微软雅黑" pitchFamily="34" charset="-122"/>
                  <a:cs typeface="Arial" pitchFamily="34" charset="0"/>
                </a:rPr>
                <a:t>【</a:t>
              </a:r>
              <a:r>
                <a:rPr lang="zh-CN" altLang="en-US" sz="800" dirty="0">
                  <a:solidFill>
                    <a:schemeClr val="tx1">
                      <a:lumMod val="50000"/>
                      <a:lumOff val="50000"/>
                    </a:schemeClr>
                  </a:solidFill>
                  <a:latin typeface="Arial" pitchFamily="34" charset="0"/>
                  <a:ea typeface="微软雅黑" pitchFamily="34" charset="-122"/>
                  <a:cs typeface="Arial" pitchFamily="34" charset="0"/>
                </a:rPr>
                <a:t>格式</a:t>
              </a:r>
              <a:r>
                <a:rPr lang="en-US" altLang="zh-CN" sz="800" dirty="0">
                  <a:solidFill>
                    <a:schemeClr val="tx1">
                      <a:lumMod val="50000"/>
                      <a:lumOff val="50000"/>
                    </a:schemeClr>
                  </a:solidFill>
                  <a:latin typeface="Arial" pitchFamily="34" charset="0"/>
                  <a:ea typeface="微软雅黑" pitchFamily="34" charset="-122"/>
                  <a:cs typeface="Arial" pitchFamily="34" charset="0"/>
                </a:rPr>
                <a:t>】</a:t>
              </a:r>
              <a:r>
                <a:rPr lang="zh-CN" altLang="en-US" sz="800" dirty="0">
                  <a:solidFill>
                    <a:schemeClr val="tx1">
                      <a:lumMod val="50000"/>
                      <a:lumOff val="50000"/>
                    </a:schemeClr>
                  </a:solidFill>
                  <a:latin typeface="Arial" pitchFamily="34" charset="0"/>
                  <a:ea typeface="微软雅黑" pitchFamily="34" charset="-122"/>
                  <a:cs typeface="Arial" pitchFamily="34" charset="0"/>
                </a:rPr>
                <a:t>菜单</a:t>
              </a:r>
              <a:r>
                <a:rPr lang="en-US" altLang="zh-CN" sz="800" dirty="0">
                  <a:solidFill>
                    <a:schemeClr val="tx1">
                      <a:lumMod val="50000"/>
                      <a:lumOff val="50000"/>
                    </a:schemeClr>
                  </a:solidFill>
                  <a:latin typeface="Arial" pitchFamily="34" charset="0"/>
                  <a:ea typeface="微软雅黑" pitchFamily="34" charset="-122"/>
                  <a:cs typeface="Arial" pitchFamily="34" charset="0"/>
                  <a:sym typeface="Wingdings" pitchFamily="2" charset="2"/>
                </a:rPr>
                <a:t></a:t>
              </a:r>
              <a:r>
                <a:rPr lang="en-US" altLang="zh-CN" sz="800" dirty="0">
                  <a:solidFill>
                    <a:schemeClr val="tx1">
                      <a:lumMod val="50000"/>
                      <a:lumOff val="50000"/>
                    </a:schemeClr>
                  </a:solidFill>
                  <a:latin typeface="Arial" pitchFamily="34" charset="0"/>
                  <a:ea typeface="微软雅黑" pitchFamily="34" charset="-122"/>
                  <a:cs typeface="Arial" pitchFamily="34" charset="0"/>
                </a:rPr>
                <a:t>【</a:t>
              </a:r>
              <a:r>
                <a:rPr lang="zh-CN" altLang="en-US" sz="800" dirty="0">
                  <a:solidFill>
                    <a:schemeClr val="tx1">
                      <a:lumMod val="50000"/>
                      <a:lumOff val="50000"/>
                    </a:schemeClr>
                  </a:solidFill>
                  <a:latin typeface="Arial" pitchFamily="34" charset="0"/>
                  <a:ea typeface="微软雅黑" pitchFamily="34" charset="-122"/>
                  <a:cs typeface="Arial" pitchFamily="34" charset="0"/>
                </a:rPr>
                <a:t>幻灯片设计</a:t>
              </a:r>
              <a:r>
                <a:rPr lang="en-US" altLang="zh-CN" sz="800" dirty="0">
                  <a:solidFill>
                    <a:schemeClr val="tx1">
                      <a:lumMod val="50000"/>
                      <a:lumOff val="50000"/>
                    </a:schemeClr>
                  </a:solidFill>
                  <a:latin typeface="Arial" pitchFamily="34" charset="0"/>
                  <a:ea typeface="微软雅黑" pitchFamily="34" charset="-122"/>
                  <a:cs typeface="Arial" pitchFamily="34" charset="0"/>
                </a:rPr>
                <a:t>】</a:t>
              </a:r>
              <a:r>
                <a:rPr lang="en-US" altLang="zh-CN" sz="800" dirty="0">
                  <a:solidFill>
                    <a:schemeClr val="tx1">
                      <a:lumMod val="50000"/>
                      <a:lumOff val="50000"/>
                    </a:schemeClr>
                  </a:solidFill>
                  <a:latin typeface="Arial" pitchFamily="34" charset="0"/>
                  <a:ea typeface="微软雅黑" pitchFamily="34" charset="-122"/>
                  <a:cs typeface="Arial" pitchFamily="34" charset="0"/>
                  <a:sym typeface="Wingdings" pitchFamily="2" charset="2"/>
                </a:rPr>
                <a:t> </a:t>
              </a:r>
              <a:r>
                <a:rPr lang="en-US" altLang="zh-CN" sz="800" dirty="0">
                  <a:solidFill>
                    <a:schemeClr val="tx1">
                      <a:lumMod val="50000"/>
                      <a:lumOff val="50000"/>
                    </a:schemeClr>
                  </a:solidFill>
                  <a:latin typeface="Arial" pitchFamily="34" charset="0"/>
                  <a:ea typeface="微软雅黑" pitchFamily="34" charset="-122"/>
                  <a:cs typeface="Arial" pitchFamily="34" charset="0"/>
                </a:rPr>
                <a:t>【</a:t>
              </a:r>
              <a:r>
                <a:rPr lang="zh-CN" altLang="en-US" sz="800" dirty="0">
                  <a:solidFill>
                    <a:schemeClr val="tx1">
                      <a:lumMod val="50000"/>
                      <a:lumOff val="50000"/>
                    </a:schemeClr>
                  </a:solidFill>
                  <a:latin typeface="Arial" pitchFamily="34" charset="0"/>
                  <a:ea typeface="微软雅黑" pitchFamily="34" charset="-122"/>
                  <a:cs typeface="Arial" pitchFamily="34" charset="0"/>
                </a:rPr>
                <a:t>配色方案</a:t>
              </a:r>
              <a:r>
                <a:rPr lang="en-US" altLang="zh-CN" sz="800" dirty="0">
                  <a:solidFill>
                    <a:schemeClr val="tx1">
                      <a:lumMod val="50000"/>
                      <a:lumOff val="50000"/>
                    </a:schemeClr>
                  </a:solidFill>
                  <a:latin typeface="Arial" pitchFamily="34" charset="0"/>
                  <a:ea typeface="微软雅黑" pitchFamily="34" charset="-122"/>
                  <a:cs typeface="Arial" pitchFamily="34" charset="0"/>
                </a:rPr>
                <a:t>】</a:t>
              </a:r>
              <a:endParaRPr lang="zh-CN" altLang="en-US" sz="800" dirty="0">
                <a:solidFill>
                  <a:schemeClr val="tx1">
                    <a:lumMod val="50000"/>
                    <a:lumOff val="50000"/>
                  </a:schemeClr>
                </a:solidFill>
                <a:latin typeface="Arial" pitchFamily="34" charset="0"/>
                <a:ea typeface="微软雅黑" pitchFamily="34" charset="-122"/>
                <a:cs typeface="Arial" pitchFamily="34" charset="0"/>
              </a:endParaRPr>
            </a:p>
          </p:txBody>
        </p:sp>
        <p:sp>
          <p:nvSpPr>
            <p:cNvPr id="35" name="椭圆 37"/>
            <p:cNvSpPr/>
            <p:nvPr userDrawn="1"/>
          </p:nvSpPr>
          <p:spPr bwMode="auto">
            <a:xfrm>
              <a:off x="468313" y="3778814"/>
              <a:ext cx="504056" cy="504056"/>
            </a:xfrm>
            <a:prstGeom prst="ellipse">
              <a:avLst/>
            </a:prstGeom>
            <a:solidFill>
              <a:schemeClr val="bg1"/>
            </a:solidFill>
            <a:ln>
              <a:solidFill>
                <a:schemeClr val="bg1">
                  <a:lumMod val="85000"/>
                </a:schemeClr>
              </a:solidFill>
            </a:ln>
            <a:extLst/>
          </p:spPr>
          <p:txBody>
            <a:bodyPr lIns="0" tIns="0" rIns="0" bIns="0" anchor="ctr"/>
            <a:lstStyle/>
            <a:p>
              <a:pPr algn="ctr" fontAlgn="auto">
                <a:spcBef>
                  <a:spcPts val="0"/>
                </a:spcBef>
                <a:spcAft>
                  <a:spcPts val="0"/>
                </a:spcAft>
                <a:defRPr/>
              </a:pPr>
              <a:r>
                <a:rPr lang="en-US" altLang="zh-CN"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rPr>
                <a:t>1</a:t>
              </a:r>
              <a:endParaRPr lang="zh-CN" altLang="en-US"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endParaRPr>
            </a:p>
          </p:txBody>
        </p:sp>
        <p:sp>
          <p:nvSpPr>
            <p:cNvPr id="36" name="椭圆 38"/>
            <p:cNvSpPr/>
            <p:nvPr userDrawn="1"/>
          </p:nvSpPr>
          <p:spPr bwMode="auto">
            <a:xfrm>
              <a:off x="1169203" y="3778814"/>
              <a:ext cx="504056" cy="504056"/>
            </a:xfrm>
            <a:prstGeom prst="ellipse">
              <a:avLst/>
            </a:prstGeom>
            <a:solidFill>
              <a:schemeClr val="tx1"/>
            </a:solidFill>
            <a:ln>
              <a:noFill/>
            </a:ln>
            <a:extLst/>
          </p:spPr>
          <p:txBody>
            <a:bodyPr lIns="0" tIns="0" rIns="0" bIns="0" anchor="ctr"/>
            <a:lstStyle/>
            <a:p>
              <a:pPr algn="ctr" fontAlgn="auto">
                <a:spcBef>
                  <a:spcPts val="0"/>
                </a:spcBef>
                <a:spcAft>
                  <a:spcPts val="0"/>
                </a:spcAft>
                <a:defRPr/>
              </a:pPr>
              <a:r>
                <a:rPr lang="en-US" altLang="zh-CN"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rPr>
                <a:t>2</a:t>
              </a:r>
              <a:endParaRPr lang="zh-CN" altLang="en-US"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endParaRPr>
            </a:p>
          </p:txBody>
        </p:sp>
        <p:sp>
          <p:nvSpPr>
            <p:cNvPr id="37" name="椭圆 39"/>
            <p:cNvSpPr/>
            <p:nvPr userDrawn="1"/>
          </p:nvSpPr>
          <p:spPr bwMode="auto">
            <a:xfrm>
              <a:off x="1870093" y="3778814"/>
              <a:ext cx="504056" cy="504056"/>
            </a:xfrm>
            <a:prstGeom prst="ellipse">
              <a:avLst/>
            </a:prstGeom>
            <a:solidFill>
              <a:schemeClr val="bg2"/>
            </a:solidFill>
            <a:ln>
              <a:noFill/>
            </a:ln>
            <a:extLst/>
          </p:spPr>
          <p:txBody>
            <a:bodyPr lIns="0" tIns="0" rIns="0" bIns="0" anchor="ctr"/>
            <a:lstStyle/>
            <a:p>
              <a:pPr algn="ctr" fontAlgn="auto">
                <a:spcBef>
                  <a:spcPts val="0"/>
                </a:spcBef>
                <a:spcAft>
                  <a:spcPts val="0"/>
                </a:spcAft>
                <a:defRPr/>
              </a:pPr>
              <a:r>
                <a:rPr lang="en-US" altLang="zh-CN"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rPr>
                <a:t>3</a:t>
              </a:r>
              <a:endParaRPr lang="zh-CN" altLang="en-US"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endParaRPr>
            </a:p>
          </p:txBody>
        </p:sp>
        <p:sp>
          <p:nvSpPr>
            <p:cNvPr id="38" name="椭圆 40"/>
            <p:cNvSpPr/>
            <p:nvPr userDrawn="1"/>
          </p:nvSpPr>
          <p:spPr bwMode="auto">
            <a:xfrm>
              <a:off x="2570983" y="3778814"/>
              <a:ext cx="504056" cy="504056"/>
            </a:xfrm>
            <a:prstGeom prst="ellipse">
              <a:avLst/>
            </a:prstGeom>
            <a:solidFill>
              <a:schemeClr val="tx2"/>
            </a:solidFill>
            <a:ln>
              <a:noFill/>
            </a:ln>
            <a:extLst/>
          </p:spPr>
          <p:txBody>
            <a:bodyPr lIns="0" tIns="0" rIns="0" bIns="0" anchor="ctr"/>
            <a:lstStyle/>
            <a:p>
              <a:pPr algn="ctr" fontAlgn="auto">
                <a:spcBef>
                  <a:spcPts val="0"/>
                </a:spcBef>
                <a:spcAft>
                  <a:spcPts val="0"/>
                </a:spcAft>
                <a:defRPr/>
              </a:pPr>
              <a:r>
                <a:rPr lang="en-US" altLang="zh-CN"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rPr>
                <a:t>4</a:t>
              </a:r>
              <a:endParaRPr lang="zh-CN" altLang="en-US"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endParaRPr>
            </a:p>
          </p:txBody>
        </p:sp>
        <p:cxnSp>
          <p:nvCxnSpPr>
            <p:cNvPr id="39" name="直接连接符 41"/>
            <p:cNvCxnSpPr>
              <a:stCxn id="38" idx="7"/>
              <a:endCxn id="38" idx="3"/>
            </p:cNvCxnSpPr>
            <p:nvPr userDrawn="1"/>
          </p:nvCxnSpPr>
          <p:spPr>
            <a:xfrm flipH="1">
              <a:off x="541437" y="3853029"/>
              <a:ext cx="357128" cy="355415"/>
            </a:xfrm>
            <a:prstGeom prst="line">
              <a:avLst/>
            </a:prstGeom>
          </p:spPr>
          <p:style>
            <a:lnRef idx="1">
              <a:schemeClr val="accent5"/>
            </a:lnRef>
            <a:fillRef idx="0">
              <a:schemeClr val="accent5"/>
            </a:fillRef>
            <a:effectRef idx="0">
              <a:schemeClr val="accent5"/>
            </a:effectRef>
            <a:fontRef idx="minor">
              <a:schemeClr val="tx1"/>
            </a:fontRef>
          </p:style>
        </p:cxnSp>
        <p:cxnSp>
          <p:nvCxnSpPr>
            <p:cNvPr id="40" name="直接连接符 42"/>
            <p:cNvCxnSpPr>
              <a:stCxn id="39" idx="7"/>
              <a:endCxn id="39" idx="3"/>
            </p:cNvCxnSpPr>
            <p:nvPr userDrawn="1"/>
          </p:nvCxnSpPr>
          <p:spPr>
            <a:xfrm flipH="1">
              <a:off x="1243790" y="3853029"/>
              <a:ext cx="355427" cy="355415"/>
            </a:xfrm>
            <a:prstGeom prst="line">
              <a:avLst/>
            </a:prstGeom>
          </p:spPr>
          <p:style>
            <a:lnRef idx="1">
              <a:schemeClr val="accent5"/>
            </a:lnRef>
            <a:fillRef idx="0">
              <a:schemeClr val="accent5"/>
            </a:fillRef>
            <a:effectRef idx="0">
              <a:schemeClr val="accent5"/>
            </a:effectRef>
            <a:fontRef idx="minor">
              <a:schemeClr val="tx1"/>
            </a:fontRef>
          </p:style>
        </p:cxnSp>
        <p:cxnSp>
          <p:nvCxnSpPr>
            <p:cNvPr id="41" name="直接连接符 43"/>
            <p:cNvCxnSpPr>
              <a:stCxn id="40" idx="7"/>
              <a:endCxn id="40" idx="3"/>
            </p:cNvCxnSpPr>
            <p:nvPr userDrawn="1"/>
          </p:nvCxnSpPr>
          <p:spPr>
            <a:xfrm flipH="1">
              <a:off x="1944442" y="3853029"/>
              <a:ext cx="355427" cy="355415"/>
            </a:xfrm>
            <a:prstGeom prst="line">
              <a:avLst/>
            </a:prstGeom>
          </p:spPr>
          <p:style>
            <a:lnRef idx="1">
              <a:schemeClr val="accent5"/>
            </a:lnRef>
            <a:fillRef idx="0">
              <a:schemeClr val="accent5"/>
            </a:fillRef>
            <a:effectRef idx="0">
              <a:schemeClr val="accent5"/>
            </a:effectRef>
            <a:fontRef idx="minor">
              <a:schemeClr val="tx1"/>
            </a:fontRef>
          </p:style>
        </p:cxnSp>
        <p:cxnSp>
          <p:nvCxnSpPr>
            <p:cNvPr id="42" name="直接连接符 44"/>
            <p:cNvCxnSpPr>
              <a:stCxn id="41" idx="7"/>
              <a:endCxn id="41" idx="3"/>
            </p:cNvCxnSpPr>
            <p:nvPr userDrawn="1"/>
          </p:nvCxnSpPr>
          <p:spPr>
            <a:xfrm flipH="1">
              <a:off x="2645094" y="3853029"/>
              <a:ext cx="355427" cy="355415"/>
            </a:xfrm>
            <a:prstGeom prst="line">
              <a:avLst/>
            </a:prstGeom>
          </p:spPr>
          <p:style>
            <a:lnRef idx="1">
              <a:schemeClr val="accent5"/>
            </a:lnRef>
            <a:fillRef idx="0">
              <a:schemeClr val="accent5"/>
            </a:fillRef>
            <a:effectRef idx="0">
              <a:schemeClr val="accent5"/>
            </a:effectRef>
            <a:fontRef idx="minor">
              <a:schemeClr val="tx1"/>
            </a:fontRef>
          </p:style>
        </p:cxnSp>
        <p:sp>
          <p:nvSpPr>
            <p:cNvPr id="43" name="椭圆 45"/>
            <p:cNvSpPr/>
            <p:nvPr userDrawn="1"/>
          </p:nvSpPr>
          <p:spPr bwMode="auto">
            <a:xfrm>
              <a:off x="3271873" y="3778814"/>
              <a:ext cx="504056" cy="504056"/>
            </a:xfrm>
            <a:prstGeom prst="ellipse">
              <a:avLst/>
            </a:prstGeom>
            <a:solidFill>
              <a:schemeClr val="accent1"/>
            </a:solidFill>
            <a:ln>
              <a:noFill/>
            </a:ln>
            <a:extLst/>
          </p:spPr>
          <p:txBody>
            <a:bodyPr lIns="0" tIns="0" rIns="0" bIns="0" anchor="ctr"/>
            <a:lstStyle/>
            <a:p>
              <a:pPr algn="ctr" fontAlgn="auto">
                <a:spcBef>
                  <a:spcPts val="0"/>
                </a:spcBef>
                <a:spcAft>
                  <a:spcPts val="0"/>
                </a:spcAft>
                <a:defRPr/>
              </a:pPr>
              <a:r>
                <a:rPr lang="en-US" altLang="zh-CN"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rPr>
                <a:t>5</a:t>
              </a:r>
              <a:endParaRPr lang="zh-CN" altLang="en-US"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endParaRPr>
            </a:p>
          </p:txBody>
        </p:sp>
        <p:sp>
          <p:nvSpPr>
            <p:cNvPr id="44" name="椭圆 46"/>
            <p:cNvSpPr/>
            <p:nvPr userDrawn="1"/>
          </p:nvSpPr>
          <p:spPr bwMode="auto">
            <a:xfrm>
              <a:off x="3972763" y="3778814"/>
              <a:ext cx="504056" cy="504056"/>
            </a:xfrm>
            <a:prstGeom prst="ellipse">
              <a:avLst/>
            </a:prstGeom>
            <a:solidFill>
              <a:schemeClr val="accent2"/>
            </a:solidFill>
            <a:ln>
              <a:noFill/>
            </a:ln>
            <a:extLst/>
          </p:spPr>
          <p:txBody>
            <a:bodyPr lIns="0" tIns="0" rIns="0" bIns="0" anchor="ctr"/>
            <a:lstStyle/>
            <a:p>
              <a:pPr algn="ctr" fontAlgn="auto">
                <a:spcBef>
                  <a:spcPts val="0"/>
                </a:spcBef>
                <a:spcAft>
                  <a:spcPts val="0"/>
                </a:spcAft>
                <a:defRPr/>
              </a:pPr>
              <a:r>
                <a:rPr lang="en-US" altLang="zh-CN"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rPr>
                <a:t>6</a:t>
              </a:r>
              <a:endParaRPr lang="zh-CN" altLang="en-US"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endParaRPr>
            </a:p>
          </p:txBody>
        </p:sp>
        <p:sp>
          <p:nvSpPr>
            <p:cNvPr id="45" name="椭圆 47"/>
            <p:cNvSpPr/>
            <p:nvPr userDrawn="1"/>
          </p:nvSpPr>
          <p:spPr bwMode="auto">
            <a:xfrm>
              <a:off x="7477213" y="3778814"/>
              <a:ext cx="504056" cy="504056"/>
            </a:xfrm>
            <a:prstGeom prst="ellipse">
              <a:avLst/>
            </a:prstGeom>
            <a:solidFill>
              <a:srgbClr val="0070C0"/>
            </a:solidFill>
            <a:ln>
              <a:noFill/>
            </a:ln>
            <a:extLst/>
          </p:spPr>
          <p:txBody>
            <a:bodyPr lIns="0" tIns="0" rIns="0" bIns="0" anchor="ctr"/>
            <a:lstStyle/>
            <a:p>
              <a:pPr algn="ctr" fontAlgn="auto">
                <a:spcBef>
                  <a:spcPts val="0"/>
                </a:spcBef>
                <a:spcAft>
                  <a:spcPts val="0"/>
                </a:spcAft>
                <a:defRPr/>
              </a:pPr>
              <a:r>
                <a:rPr lang="en-US" altLang="zh-CN"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rPr>
                <a:t>7</a:t>
              </a:r>
              <a:endParaRPr lang="zh-CN" altLang="en-US"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endParaRPr>
            </a:p>
          </p:txBody>
        </p:sp>
        <p:sp>
          <p:nvSpPr>
            <p:cNvPr id="46" name="椭圆 48"/>
            <p:cNvSpPr/>
            <p:nvPr userDrawn="1"/>
          </p:nvSpPr>
          <p:spPr bwMode="auto">
            <a:xfrm>
              <a:off x="8178102" y="3778814"/>
              <a:ext cx="504056" cy="504056"/>
            </a:xfrm>
            <a:prstGeom prst="ellipse">
              <a:avLst/>
            </a:prstGeom>
            <a:solidFill>
              <a:srgbClr val="7030A0"/>
            </a:solidFill>
            <a:ln>
              <a:noFill/>
            </a:ln>
            <a:extLst/>
          </p:spPr>
          <p:txBody>
            <a:bodyPr lIns="0" tIns="0" rIns="0" bIns="0" anchor="ctr"/>
            <a:lstStyle/>
            <a:p>
              <a:pPr algn="ctr" fontAlgn="auto">
                <a:spcBef>
                  <a:spcPts val="0"/>
                </a:spcBef>
                <a:spcAft>
                  <a:spcPts val="0"/>
                </a:spcAft>
                <a:defRPr/>
              </a:pPr>
              <a:r>
                <a:rPr lang="en-US" altLang="zh-CN"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rPr>
                <a:t>8</a:t>
              </a:r>
              <a:endParaRPr lang="zh-CN" altLang="en-US" sz="1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ea typeface="+mn-ea"/>
              </a:endParaRPr>
            </a:p>
          </p:txBody>
        </p:sp>
        <p:sp>
          <p:nvSpPr>
            <p:cNvPr id="47" name="内容占位符 4"/>
            <p:cNvSpPr txBox="1">
              <a:spLocks/>
            </p:cNvSpPr>
            <p:nvPr userDrawn="1"/>
          </p:nvSpPr>
          <p:spPr>
            <a:xfrm>
              <a:off x="468311" y="1227376"/>
              <a:ext cx="8203750" cy="425138"/>
            </a:xfrm>
            <a:prstGeom prst="rect">
              <a:avLst/>
            </a:prstGeom>
            <a:noFill/>
          </p:spPr>
          <p:txBody>
            <a:bodyPr anchor="ctr"/>
            <a:lstStyle>
              <a:lvl1pPr marL="342900" indent="-342900" algn="l" defTabSz="914400" rtl="0" eaLnBrk="1" latinLnBrk="0" hangingPunct="1">
                <a:lnSpc>
                  <a:spcPct val="120000"/>
                </a:lnSpc>
                <a:spcBef>
                  <a:spcPct val="20000"/>
                </a:spcBef>
                <a:buFont typeface="Arial" pitchFamily="34" charset="0"/>
                <a:buChar char="•"/>
                <a:defRPr sz="1800" kern="1200">
                  <a:solidFill>
                    <a:schemeClr val="tx1"/>
                  </a:solidFill>
                  <a:latin typeface="+mj-ea"/>
                  <a:ea typeface="+mj-ea"/>
                  <a:cs typeface="+mn-cs"/>
                </a:defRPr>
              </a:lvl1pPr>
              <a:lvl2pPr marL="742950" indent="-285750" algn="l" defTabSz="914400" rtl="0" eaLnBrk="1" latinLnBrk="0" hangingPunct="1">
                <a:lnSpc>
                  <a:spcPct val="120000"/>
                </a:lnSpc>
                <a:spcBef>
                  <a:spcPct val="20000"/>
                </a:spcBef>
                <a:buFont typeface="Arial" pitchFamily="34" charset="0"/>
                <a:buChar char="–"/>
                <a:defRPr sz="1600" kern="1200">
                  <a:solidFill>
                    <a:schemeClr val="tx1"/>
                  </a:solidFill>
                  <a:latin typeface="+mj-ea"/>
                  <a:ea typeface="+mj-ea"/>
                  <a:cs typeface="+mn-cs"/>
                </a:defRPr>
              </a:lvl2pPr>
              <a:lvl3pPr marL="1143000" indent="-228600" algn="l" defTabSz="914400" rtl="0" eaLnBrk="1" latinLnBrk="0" hangingPunct="1">
                <a:lnSpc>
                  <a:spcPct val="120000"/>
                </a:lnSpc>
                <a:spcBef>
                  <a:spcPct val="20000"/>
                </a:spcBef>
                <a:buFont typeface="Arial" pitchFamily="34" charset="0"/>
                <a:buChar char="•"/>
                <a:defRPr sz="1400" kern="1200">
                  <a:solidFill>
                    <a:schemeClr val="tx1"/>
                  </a:solidFill>
                  <a:latin typeface="+mj-ea"/>
                  <a:ea typeface="+mj-ea"/>
                  <a:cs typeface="+mn-cs"/>
                </a:defRPr>
              </a:lvl3pPr>
              <a:lvl4pPr marL="1600200" indent="-228600" algn="l" defTabSz="914400" rtl="0" eaLnBrk="1" latinLnBrk="0" hangingPunct="1">
                <a:lnSpc>
                  <a:spcPct val="120000"/>
                </a:lnSpc>
                <a:spcBef>
                  <a:spcPct val="20000"/>
                </a:spcBef>
                <a:buFont typeface="Arial" pitchFamily="34" charset="0"/>
                <a:buChar char="–"/>
                <a:defRPr sz="1200" kern="1200">
                  <a:solidFill>
                    <a:schemeClr val="tx1"/>
                  </a:solidFill>
                  <a:latin typeface="+mj-ea"/>
                  <a:ea typeface="+mj-ea"/>
                  <a:cs typeface="+mn-cs"/>
                </a:defRPr>
              </a:lvl4pPr>
              <a:lvl5pPr marL="2057400" indent="-228600" algn="l" defTabSz="914400" rtl="0" eaLnBrk="1" latinLnBrk="0" hangingPunct="1">
                <a:lnSpc>
                  <a:spcPct val="120000"/>
                </a:lnSpc>
                <a:spcBef>
                  <a:spcPct val="20000"/>
                </a:spcBef>
                <a:buFont typeface="Arial" pitchFamily="34" charset="0"/>
                <a:buChar char="»"/>
                <a:defRPr sz="1200" kern="1200">
                  <a:solidFill>
                    <a:schemeClr val="tx1"/>
                  </a:solidFill>
                  <a:latin typeface="+mj-ea"/>
                  <a:ea typeface="+mj-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en-US" altLang="zh-CN" sz="1600" b="1" dirty="0" smtClean="0">
                  <a:solidFill>
                    <a:schemeClr val="bg1">
                      <a:lumMod val="50000"/>
                    </a:schemeClr>
                  </a:solidFill>
                </a:rPr>
                <a:t>2007/2010</a:t>
              </a:r>
              <a:r>
                <a:rPr lang="zh-CN" altLang="en-US" sz="1600" b="1" dirty="0" smtClean="0">
                  <a:solidFill>
                    <a:schemeClr val="bg1">
                      <a:lumMod val="50000"/>
                    </a:schemeClr>
                  </a:solidFill>
                </a:rPr>
                <a:t>版本配色方案 </a:t>
              </a:r>
              <a:r>
                <a:rPr lang="zh-CN" altLang="en-US" sz="1600" b="1" dirty="0" smtClean="0"/>
                <a:t>（</a:t>
              </a:r>
              <a:r>
                <a:rPr lang="en-US" altLang="zh-CN" sz="1600" b="1" dirty="0" smtClean="0"/>
                <a:t>12</a:t>
              </a:r>
              <a:r>
                <a:rPr lang="zh-CN" altLang="en-US" sz="1600" b="1" dirty="0" smtClean="0"/>
                <a:t>种配色）</a:t>
              </a:r>
              <a:endParaRPr lang="zh-CN" altLang="en-US" sz="1600" b="1" dirty="0"/>
            </a:p>
          </p:txBody>
        </p:sp>
      </p:grpSp>
      <p:sp>
        <p:nvSpPr>
          <p:cNvPr id="52" name="标题 51"/>
          <p:cNvSpPr>
            <a:spLocks noGrp="1"/>
          </p:cNvSpPr>
          <p:nvPr>
            <p:ph type="title"/>
          </p:nvPr>
        </p:nvSpPr>
        <p:spPr/>
        <p:txBody>
          <a:bodyPr/>
          <a:lstStyle/>
          <a:p>
            <a:r>
              <a:rPr lang="zh-CN" altLang="en-US" smtClean="0"/>
              <a:t>单击此处编辑母版标题样式</a:t>
            </a:r>
            <a:endParaRPr lang="zh-CN" altLang="en-US"/>
          </a:p>
        </p:txBody>
      </p:sp>
      <p:sp>
        <p:nvSpPr>
          <p:cNvPr id="48" name="日期占位符 55"/>
          <p:cNvSpPr>
            <a:spLocks noGrp="1"/>
          </p:cNvSpPr>
          <p:nvPr>
            <p:ph type="dt" sz="half" idx="10"/>
          </p:nvPr>
        </p:nvSpPr>
        <p:spPr>
          <a:xfrm>
            <a:off x="6530975" y="6453188"/>
            <a:ext cx="2133600" cy="268287"/>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49" name="页脚占位符 56"/>
          <p:cNvSpPr>
            <a:spLocks noGrp="1"/>
          </p:cNvSpPr>
          <p:nvPr>
            <p:ph type="ftr" sz="quarter" idx="11"/>
          </p:nvPr>
        </p:nvSpPr>
        <p:spPr>
          <a:xfrm>
            <a:off x="3124200" y="6453188"/>
            <a:ext cx="2895600" cy="268287"/>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50" name="灯片编号占位符 57"/>
          <p:cNvSpPr>
            <a:spLocks noGrp="1"/>
          </p:cNvSpPr>
          <p:nvPr>
            <p:ph type="sldNum" sz="quarter" idx="12"/>
          </p:nvPr>
        </p:nvSpPr>
        <p:spPr/>
        <p:txBody>
          <a:bodyPr/>
          <a:lstStyle>
            <a:lvl1pPr>
              <a:defRPr/>
            </a:lvl1pPr>
          </a:lstStyle>
          <a:p>
            <a:pPr>
              <a:defRPr/>
            </a:pPr>
            <a:r>
              <a:rPr lang="en-US" altLang="zh-CN"/>
              <a:t>P</a:t>
            </a:r>
            <a:fld id="{81DF48A9-084E-478E-BA15-F52AEC24A88E}" type="slidenum">
              <a:rPr lang="zh-CN" altLang="en-US"/>
              <a:pPr>
                <a:defRPr/>
              </a:pPr>
              <a:t>‹#›</a:t>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pic>
        <p:nvPicPr>
          <p:cNvPr id="2" name="Picture 4" descr="C:\Documents and Settings\CD(DS)5\桌面\3.29\5.png"/>
          <p:cNvPicPr>
            <a:picLocks noChangeAspect="1" noChangeArrowheads="1"/>
          </p:cNvPicPr>
          <p:nvPr userDrawn="1"/>
        </p:nvPicPr>
        <p:blipFill>
          <a:blip r:embed="rId2">
            <a:grayscl/>
            <a:biLevel thresh="50000"/>
          </a:blip>
          <a:srcRect/>
          <a:stretch>
            <a:fillRect/>
          </a:stretch>
        </p:blipFill>
        <p:spPr bwMode="auto">
          <a:xfrm>
            <a:off x="-17463" y="3941763"/>
            <a:ext cx="5094288" cy="2449512"/>
          </a:xfrm>
          <a:prstGeom prst="rect">
            <a:avLst/>
          </a:prstGeom>
          <a:noFill/>
          <a:ln w="9525">
            <a:noFill/>
            <a:miter lim="800000"/>
            <a:headEnd/>
            <a:tailEnd/>
          </a:ln>
        </p:spPr>
      </p:pic>
      <p:sp>
        <p:nvSpPr>
          <p:cNvPr id="3" name="矩形 10"/>
          <p:cNvSpPr/>
          <p:nvPr userDrawn="1"/>
        </p:nvSpPr>
        <p:spPr bwMode="auto">
          <a:xfrm>
            <a:off x="-6350" y="3848100"/>
            <a:ext cx="5461000" cy="2605088"/>
          </a:xfrm>
          <a:prstGeom prst="rect">
            <a:avLst/>
          </a:prstGeom>
          <a:solidFill>
            <a:schemeClr val="bg1">
              <a:alpha val="87000"/>
            </a:schemeClr>
          </a:solidFill>
          <a:ln>
            <a:noFill/>
          </a:ln>
          <a:extLst/>
        </p:spPr>
        <p:txBody>
          <a:bodyPr/>
          <a:lstStyle/>
          <a:p>
            <a:pPr algn="ctr" fontAlgn="auto">
              <a:spcBef>
                <a:spcPts val="0"/>
              </a:spcBef>
              <a:spcAft>
                <a:spcPts val="0"/>
              </a:spcAft>
              <a:defRPr/>
            </a:pPr>
            <a:endParaRPr lang="zh-CN" altLang="en-US">
              <a:latin typeface="+mn-lt"/>
              <a:ea typeface="+mn-ea"/>
            </a:endParaRPr>
          </a:p>
        </p:txBody>
      </p:sp>
      <p:pic>
        <p:nvPicPr>
          <p:cNvPr id="4" name="Picture 2" descr="C:\Documents and Settings\CD(DS)5\桌面\3.29\4.png"/>
          <p:cNvPicPr>
            <a:picLocks noChangeAspect="1" noChangeArrowheads="1"/>
          </p:cNvPicPr>
          <p:nvPr userDrawn="1"/>
        </p:nvPicPr>
        <p:blipFill>
          <a:blip r:embed="rId3"/>
          <a:srcRect l="39529" t="2" r="2" b="-189"/>
          <a:stretch>
            <a:fillRect/>
          </a:stretch>
        </p:blipFill>
        <p:spPr bwMode="auto">
          <a:xfrm>
            <a:off x="3790950" y="6350"/>
            <a:ext cx="5359400" cy="6858000"/>
          </a:xfrm>
          <a:prstGeom prst="rect">
            <a:avLst/>
          </a:prstGeom>
          <a:noFill/>
          <a:ln w="9525">
            <a:noFill/>
            <a:miter lim="800000"/>
            <a:headEnd/>
            <a:tailEnd/>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bwMode="auto">
          <a:xfrm>
            <a:off x="0" y="0"/>
            <a:ext cx="9144000" cy="765175"/>
          </a:xfrm>
          <a:prstGeom prst="rect">
            <a:avLst/>
          </a:prstGeom>
          <a:gradFill flip="none" rotWithShape="1">
            <a:gsLst>
              <a:gs pos="70000">
                <a:srgbClr val="FFE474"/>
              </a:gs>
              <a:gs pos="18756">
                <a:srgbClr val="FDE75E"/>
              </a:gs>
              <a:gs pos="52100">
                <a:schemeClr val="bg1"/>
              </a:gs>
              <a:gs pos="100000">
                <a:srgbClr val="FFC000"/>
              </a:gs>
              <a:gs pos="0">
                <a:srgbClr val="FCD904"/>
              </a:gs>
            </a:gsLst>
            <a:lin ang="0" scaled="0"/>
            <a:tileRect/>
          </a:gradFill>
          <a:ln>
            <a:noFill/>
          </a:ln>
          <a:extLst/>
        </p:spPr>
        <p:txBody>
          <a:bodyPr/>
          <a:lstStyle/>
          <a:p>
            <a:pPr algn="ctr" fontAlgn="auto">
              <a:spcBef>
                <a:spcPts val="0"/>
              </a:spcBef>
              <a:spcAft>
                <a:spcPts val="0"/>
              </a:spcAft>
              <a:defRPr/>
            </a:pPr>
            <a:endParaRPr lang="zh-CN" altLang="en-US">
              <a:latin typeface="+mn-lt"/>
              <a:ea typeface="+mn-ea"/>
            </a:endParaRPr>
          </a:p>
        </p:txBody>
      </p:sp>
      <p:pic>
        <p:nvPicPr>
          <p:cNvPr id="1027" name="Picture 2" descr="C:\Documents and Settings\CD(DS)5\桌面\3.29\4.png"/>
          <p:cNvPicPr>
            <a:picLocks noChangeAspect="1" noChangeArrowheads="1"/>
          </p:cNvPicPr>
          <p:nvPr userDrawn="1"/>
        </p:nvPicPr>
        <p:blipFill>
          <a:blip r:embed="rId8"/>
          <a:srcRect l="39529" t="2" r="2" b="-189"/>
          <a:stretch>
            <a:fillRect/>
          </a:stretch>
        </p:blipFill>
        <p:spPr bwMode="auto">
          <a:xfrm>
            <a:off x="3819525" y="765175"/>
            <a:ext cx="5324475" cy="6092825"/>
          </a:xfrm>
          <a:prstGeom prst="rect">
            <a:avLst/>
          </a:prstGeom>
          <a:noFill/>
          <a:ln w="9525">
            <a:noFill/>
            <a:miter lim="800000"/>
            <a:headEnd/>
            <a:tailEnd/>
          </a:ln>
        </p:spPr>
      </p:pic>
      <p:sp>
        <p:nvSpPr>
          <p:cNvPr id="15" name="矩形 14"/>
          <p:cNvSpPr/>
          <p:nvPr userDrawn="1"/>
        </p:nvSpPr>
        <p:spPr bwMode="auto">
          <a:xfrm>
            <a:off x="179388" y="765175"/>
            <a:ext cx="8785225" cy="5616575"/>
          </a:xfrm>
          <a:prstGeom prst="rect">
            <a:avLst/>
          </a:prstGeom>
          <a:solidFill>
            <a:schemeClr val="bg1">
              <a:alpha val="92000"/>
            </a:schemeClr>
          </a:solidFill>
          <a:ln>
            <a:noFill/>
          </a:ln>
          <a:extLst/>
        </p:spPr>
        <p:txBody>
          <a:bodyPr/>
          <a:lstStyle/>
          <a:p>
            <a:pPr algn="ctr" fontAlgn="auto">
              <a:spcBef>
                <a:spcPts val="0"/>
              </a:spcBef>
              <a:spcAft>
                <a:spcPts val="0"/>
              </a:spcAft>
              <a:defRPr/>
            </a:pPr>
            <a:endParaRPr lang="zh-CN" altLang="en-US">
              <a:latin typeface="+mn-lt"/>
              <a:ea typeface="+mn-ea"/>
            </a:endParaRPr>
          </a:p>
        </p:txBody>
      </p:sp>
      <p:sp>
        <p:nvSpPr>
          <p:cNvPr id="1029" name="标题占位符 12"/>
          <p:cNvSpPr>
            <a:spLocks noGrp="1"/>
          </p:cNvSpPr>
          <p:nvPr>
            <p:ph type="title"/>
          </p:nvPr>
        </p:nvSpPr>
        <p:spPr bwMode="auto">
          <a:xfrm>
            <a:off x="468313" y="188913"/>
            <a:ext cx="7088187" cy="349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30" name="文本占位符 13"/>
          <p:cNvSpPr>
            <a:spLocks noGrp="1"/>
          </p:cNvSpPr>
          <p:nvPr>
            <p:ph type="body" idx="1"/>
          </p:nvPr>
        </p:nvSpPr>
        <p:spPr bwMode="auto">
          <a:xfrm flipH="1">
            <a:off x="468313" y="981075"/>
            <a:ext cx="8207375" cy="54006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灯片编号占位符 5"/>
          <p:cNvSpPr>
            <a:spLocks noGrp="1"/>
          </p:cNvSpPr>
          <p:nvPr>
            <p:ph type="sldNum" sz="quarter" idx="4"/>
          </p:nvPr>
        </p:nvSpPr>
        <p:spPr>
          <a:xfrm>
            <a:off x="468313" y="6545263"/>
            <a:ext cx="1008062" cy="268287"/>
          </a:xfrm>
          <a:prstGeom prst="rect">
            <a:avLst/>
          </a:prstGeom>
          <a:solidFill>
            <a:srgbClr val="FFFFFF">
              <a:alpha val="69804"/>
            </a:srgbClr>
          </a:solidFill>
        </p:spPr>
        <p:txBody>
          <a:bodyPr vert="horz" lIns="91440" tIns="45720" rIns="91440" bIns="45720" rtlCol="0" anchor="ctr"/>
          <a:lstStyle>
            <a:lvl1pPr algn="l" fontAlgn="auto">
              <a:spcBef>
                <a:spcPts val="0"/>
              </a:spcBef>
              <a:spcAft>
                <a:spcPts val="0"/>
              </a:spcAft>
              <a:defRPr sz="900">
                <a:solidFill>
                  <a:schemeClr val="tx1"/>
                </a:solidFill>
                <a:latin typeface="Arial" pitchFamily="34" charset="0"/>
                <a:ea typeface="+mn-ea"/>
                <a:cs typeface="Arial" pitchFamily="34" charset="0"/>
              </a:defRPr>
            </a:lvl1pPr>
          </a:lstStyle>
          <a:p>
            <a:pPr>
              <a:defRPr/>
            </a:pPr>
            <a:r>
              <a:rPr lang="en-US" altLang="zh-CN"/>
              <a:t>P</a:t>
            </a:r>
            <a:fld id="{21942AFF-0154-47E5-902B-5B90725B3EB7}" type="slidenum">
              <a:rPr lang="zh-CN" altLang="en-US"/>
              <a:pPr>
                <a:defRPr/>
              </a:pPr>
              <a:t>‹#›</a:t>
            </a:fld>
            <a:endParaRPr lang="zh-CN" altLang="en-US" dirty="0"/>
          </a:p>
        </p:txBody>
      </p:sp>
      <p:pic>
        <p:nvPicPr>
          <p:cNvPr id="1032" name="Picture 2"/>
          <p:cNvPicPr>
            <a:picLocks noChangeAspect="1" noChangeArrowheads="1"/>
          </p:cNvPicPr>
          <p:nvPr userDrawn="1"/>
        </p:nvPicPr>
        <p:blipFill>
          <a:blip r:embed="rId9"/>
          <a:srcRect/>
          <a:stretch>
            <a:fillRect/>
          </a:stretch>
        </p:blipFill>
        <p:spPr bwMode="auto">
          <a:xfrm>
            <a:off x="477838" y="6381750"/>
            <a:ext cx="8188325" cy="115888"/>
          </a:xfrm>
          <a:prstGeom prst="rect">
            <a:avLst/>
          </a:prstGeom>
          <a:noFill/>
          <a:ln w="9525">
            <a:noFill/>
            <a:miter lim="800000"/>
            <a:headEnd/>
            <a:tailEnd/>
          </a:ln>
        </p:spPr>
      </p:pic>
      <p:pic>
        <p:nvPicPr>
          <p:cNvPr id="1033" name="Picture 2"/>
          <p:cNvPicPr>
            <a:picLocks noChangeAspect="1" noChangeArrowheads="1"/>
          </p:cNvPicPr>
          <p:nvPr userDrawn="1"/>
        </p:nvPicPr>
        <p:blipFill>
          <a:blip r:embed="rId9"/>
          <a:srcRect/>
          <a:stretch>
            <a:fillRect/>
          </a:stretch>
        </p:blipFill>
        <p:spPr bwMode="auto">
          <a:xfrm>
            <a:off x="477838" y="765175"/>
            <a:ext cx="8188325" cy="115888"/>
          </a:xfrm>
          <a:prstGeom prst="rect">
            <a:avLst/>
          </a:prstGeom>
          <a:noFill/>
          <a:ln w="9525">
            <a:noFill/>
            <a:miter lim="800000"/>
            <a:headEnd/>
            <a:tailEnd/>
          </a:ln>
        </p:spPr>
      </p:pic>
      <p:pic>
        <p:nvPicPr>
          <p:cNvPr id="1034" name="图片 2"/>
          <p:cNvPicPr>
            <a:picLocks noChangeAspect="1"/>
          </p:cNvPicPr>
          <p:nvPr userDrawn="1"/>
        </p:nvPicPr>
        <p:blipFill>
          <a:blip r:embed="rId10"/>
          <a:srcRect/>
          <a:stretch>
            <a:fillRect/>
          </a:stretch>
        </p:blipFill>
        <p:spPr bwMode="auto">
          <a:xfrm>
            <a:off x="8172450" y="101600"/>
            <a:ext cx="668338" cy="5619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Lst>
  <p:timing>
    <p:tnLst>
      <p:par>
        <p:cTn id="1" dur="indefinite" restart="never" nodeType="tmRoot"/>
      </p:par>
    </p:tnLst>
  </p:timing>
  <p:hf hdr="0" ftr="0" dt="0"/>
  <p:txStyles>
    <p:titleStyle>
      <a:lvl1pPr algn="l" rtl="0" eaLnBrk="0" fontAlgn="base" hangingPunct="0">
        <a:spcBef>
          <a:spcPct val="0"/>
        </a:spcBef>
        <a:spcAft>
          <a:spcPct val="0"/>
        </a:spcAft>
        <a:defRPr sz="2800" b="1" kern="1200">
          <a:solidFill>
            <a:schemeClr val="tx1"/>
          </a:solidFill>
          <a:latin typeface="+mn-lt"/>
          <a:ea typeface="+mj-ea"/>
          <a:cs typeface="+mj-cs"/>
        </a:defRPr>
      </a:lvl1pPr>
      <a:lvl2pPr algn="l" rtl="0" eaLnBrk="0" fontAlgn="base" hangingPunct="0">
        <a:spcBef>
          <a:spcPct val="0"/>
        </a:spcBef>
        <a:spcAft>
          <a:spcPct val="0"/>
        </a:spcAft>
        <a:defRPr sz="2800" b="1">
          <a:solidFill>
            <a:schemeClr val="tx1"/>
          </a:solidFill>
          <a:latin typeface="Arial" charset="0"/>
          <a:ea typeface="微软雅黑" pitchFamily="34" charset="-122"/>
        </a:defRPr>
      </a:lvl2pPr>
      <a:lvl3pPr algn="l" rtl="0" eaLnBrk="0" fontAlgn="base" hangingPunct="0">
        <a:spcBef>
          <a:spcPct val="0"/>
        </a:spcBef>
        <a:spcAft>
          <a:spcPct val="0"/>
        </a:spcAft>
        <a:defRPr sz="2800" b="1">
          <a:solidFill>
            <a:schemeClr val="tx1"/>
          </a:solidFill>
          <a:latin typeface="Arial" charset="0"/>
          <a:ea typeface="微软雅黑" pitchFamily="34" charset="-122"/>
        </a:defRPr>
      </a:lvl3pPr>
      <a:lvl4pPr algn="l" rtl="0" eaLnBrk="0" fontAlgn="base" hangingPunct="0">
        <a:spcBef>
          <a:spcPct val="0"/>
        </a:spcBef>
        <a:spcAft>
          <a:spcPct val="0"/>
        </a:spcAft>
        <a:defRPr sz="2800" b="1">
          <a:solidFill>
            <a:schemeClr val="tx1"/>
          </a:solidFill>
          <a:latin typeface="Arial" charset="0"/>
          <a:ea typeface="微软雅黑" pitchFamily="34" charset="-122"/>
        </a:defRPr>
      </a:lvl4pPr>
      <a:lvl5pPr algn="l" rtl="0" eaLnBrk="0" fontAlgn="base" hangingPunct="0">
        <a:spcBef>
          <a:spcPct val="0"/>
        </a:spcBef>
        <a:spcAft>
          <a:spcPct val="0"/>
        </a:spcAft>
        <a:defRPr sz="2800" b="1">
          <a:solidFill>
            <a:schemeClr val="tx1"/>
          </a:solidFill>
          <a:latin typeface="Arial" charset="0"/>
          <a:ea typeface="微软雅黑" pitchFamily="34" charset="-122"/>
        </a:defRPr>
      </a:lvl5pPr>
      <a:lvl6pPr marL="457200" algn="l" rtl="0" fontAlgn="base">
        <a:spcBef>
          <a:spcPct val="0"/>
        </a:spcBef>
        <a:spcAft>
          <a:spcPct val="0"/>
        </a:spcAft>
        <a:defRPr sz="2800" b="1">
          <a:solidFill>
            <a:schemeClr val="tx1"/>
          </a:solidFill>
          <a:latin typeface="Arial" charset="0"/>
          <a:ea typeface="微软雅黑" pitchFamily="34" charset="-122"/>
        </a:defRPr>
      </a:lvl6pPr>
      <a:lvl7pPr marL="914400" algn="l" rtl="0" fontAlgn="base">
        <a:spcBef>
          <a:spcPct val="0"/>
        </a:spcBef>
        <a:spcAft>
          <a:spcPct val="0"/>
        </a:spcAft>
        <a:defRPr sz="2800" b="1">
          <a:solidFill>
            <a:schemeClr val="tx1"/>
          </a:solidFill>
          <a:latin typeface="Arial" charset="0"/>
          <a:ea typeface="微软雅黑" pitchFamily="34" charset="-122"/>
        </a:defRPr>
      </a:lvl7pPr>
      <a:lvl8pPr marL="1371600" algn="l" rtl="0" fontAlgn="base">
        <a:spcBef>
          <a:spcPct val="0"/>
        </a:spcBef>
        <a:spcAft>
          <a:spcPct val="0"/>
        </a:spcAft>
        <a:defRPr sz="2800" b="1">
          <a:solidFill>
            <a:schemeClr val="tx1"/>
          </a:solidFill>
          <a:latin typeface="Arial" charset="0"/>
          <a:ea typeface="微软雅黑" pitchFamily="34" charset="-122"/>
        </a:defRPr>
      </a:lvl8pPr>
      <a:lvl9pPr marL="1828800" algn="l" rtl="0" fontAlgn="base">
        <a:spcBef>
          <a:spcPct val="0"/>
        </a:spcBef>
        <a:spcAft>
          <a:spcPct val="0"/>
        </a:spcAft>
        <a:defRPr sz="2800" b="1">
          <a:solidFill>
            <a:schemeClr val="tx1"/>
          </a:solidFill>
          <a:latin typeface="Arial" charset="0"/>
          <a:ea typeface="微软雅黑" pitchFamily="34" charset="-122"/>
        </a:defRPr>
      </a:lvl9pPr>
    </p:titleStyle>
    <p:bodyStyle>
      <a:lvl1pPr marL="342900" indent="-342900" algn="l" rtl="0" eaLnBrk="0" fontAlgn="base" hangingPunct="0">
        <a:lnSpc>
          <a:spcPct val="120000"/>
        </a:lnSpc>
        <a:spcBef>
          <a:spcPct val="20000"/>
        </a:spcBef>
        <a:spcAft>
          <a:spcPct val="0"/>
        </a:spcAft>
        <a:buFont typeface="Arial" charset="0"/>
        <a:buChar char="•"/>
        <a:defRPr kern="1200">
          <a:solidFill>
            <a:schemeClr val="tx1"/>
          </a:solidFill>
          <a:latin typeface="+mn-lt"/>
          <a:ea typeface="+mj-ea"/>
          <a:cs typeface="+mn-cs"/>
        </a:defRPr>
      </a:lvl1pPr>
      <a:lvl2pPr marL="742950" indent="-285750" algn="l" rtl="0" eaLnBrk="0" fontAlgn="base" hangingPunct="0">
        <a:lnSpc>
          <a:spcPct val="120000"/>
        </a:lnSpc>
        <a:spcBef>
          <a:spcPct val="20000"/>
        </a:spcBef>
        <a:spcAft>
          <a:spcPct val="0"/>
        </a:spcAft>
        <a:buFont typeface="Arial" charset="0"/>
        <a:buChar char="–"/>
        <a:defRPr sz="1600" kern="1200">
          <a:solidFill>
            <a:schemeClr val="tx1"/>
          </a:solidFill>
          <a:latin typeface="+mn-lt"/>
          <a:ea typeface="+mj-ea"/>
          <a:cs typeface="+mn-cs"/>
        </a:defRPr>
      </a:lvl2pPr>
      <a:lvl3pPr marL="1143000" indent="-228600" algn="l" rtl="0" eaLnBrk="0" fontAlgn="base" hangingPunct="0">
        <a:lnSpc>
          <a:spcPct val="120000"/>
        </a:lnSpc>
        <a:spcBef>
          <a:spcPct val="20000"/>
        </a:spcBef>
        <a:spcAft>
          <a:spcPct val="0"/>
        </a:spcAft>
        <a:buFont typeface="Arial" charset="0"/>
        <a:buChar char="•"/>
        <a:defRPr sz="1400" kern="1200">
          <a:solidFill>
            <a:schemeClr val="tx1"/>
          </a:solidFill>
          <a:latin typeface="+mn-lt"/>
          <a:ea typeface="+mj-ea"/>
          <a:cs typeface="+mn-cs"/>
        </a:defRPr>
      </a:lvl3pPr>
      <a:lvl4pPr marL="1600200" indent="-228600" algn="l" rtl="0" eaLnBrk="0" fontAlgn="base" hangingPunct="0">
        <a:lnSpc>
          <a:spcPct val="120000"/>
        </a:lnSpc>
        <a:spcBef>
          <a:spcPct val="20000"/>
        </a:spcBef>
        <a:spcAft>
          <a:spcPct val="0"/>
        </a:spcAft>
        <a:buFont typeface="Arial" charset="0"/>
        <a:buChar char="–"/>
        <a:defRPr sz="1200" kern="1200">
          <a:solidFill>
            <a:schemeClr val="tx1"/>
          </a:solidFill>
          <a:latin typeface="+mn-lt"/>
          <a:ea typeface="+mj-ea"/>
          <a:cs typeface="+mn-cs"/>
        </a:defRPr>
      </a:lvl4pPr>
      <a:lvl5pPr marL="2057400" indent="-228600" algn="l" rtl="0" eaLnBrk="0" fontAlgn="base" hangingPunct="0">
        <a:lnSpc>
          <a:spcPct val="120000"/>
        </a:lnSpc>
        <a:spcBef>
          <a:spcPct val="20000"/>
        </a:spcBef>
        <a:spcAft>
          <a:spcPct val="0"/>
        </a:spcAft>
        <a:buFont typeface="Arial" charset="0"/>
        <a:buChar char="»"/>
        <a:defRPr sz="1200" kern="1200">
          <a:solidFill>
            <a:schemeClr val="tx1"/>
          </a:solidFill>
          <a:latin typeface="+mn-lt"/>
          <a:ea typeface="+mj-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7.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68313" y="4005263"/>
            <a:ext cx="8188325" cy="647700"/>
          </a:xfrm>
        </p:spPr>
        <p:txBody>
          <a:bodyPr rtlCol="0"/>
          <a:lstStyle/>
          <a:p>
            <a:pPr eaLnBrk="1" fontAlgn="auto" hangingPunct="1">
              <a:spcAft>
                <a:spcPts val="0"/>
              </a:spcAft>
              <a:defRPr/>
            </a:pPr>
            <a:r>
              <a:rPr lang="zh-CN" altLang="en-US" sz="3600" dirty="0" smtClean="0"/>
              <a:t>安全监理工作交流</a:t>
            </a:r>
            <a:endParaRPr lang="zh-CN" altLang="en-US" sz="3600" dirty="0"/>
          </a:p>
        </p:txBody>
      </p:sp>
      <p:sp>
        <p:nvSpPr>
          <p:cNvPr id="3" name="副标题 2"/>
          <p:cNvSpPr>
            <a:spLocks noGrp="1"/>
          </p:cNvSpPr>
          <p:nvPr>
            <p:ph type="subTitle" idx="1"/>
          </p:nvPr>
        </p:nvSpPr>
        <p:spPr>
          <a:xfrm>
            <a:off x="5219700" y="4724400"/>
            <a:ext cx="3436938" cy="936625"/>
          </a:xfrm>
        </p:spPr>
        <p:txBody>
          <a:bodyPr rtlCol="0">
            <a:noAutofit/>
          </a:bodyPr>
          <a:lstStyle/>
          <a:p>
            <a:pPr eaLnBrk="1" fontAlgn="auto" hangingPunct="1">
              <a:spcAft>
                <a:spcPts val="0"/>
              </a:spcAft>
              <a:buFont typeface="Arial" pitchFamily="34" charset="0"/>
              <a:buNone/>
              <a:defRPr/>
            </a:pPr>
            <a:r>
              <a:rPr lang="zh-CN" altLang="en-US" sz="2000" dirty="0" smtClean="0"/>
              <a:t>周占京</a:t>
            </a:r>
            <a:endParaRPr lang="en-US" altLang="zh-CN" sz="2000" dirty="0" smtClean="0"/>
          </a:p>
          <a:p>
            <a:pPr eaLnBrk="1" fontAlgn="auto" hangingPunct="1">
              <a:spcAft>
                <a:spcPts val="0"/>
              </a:spcAft>
              <a:buFont typeface="Arial" pitchFamily="34" charset="0"/>
              <a:buNone/>
              <a:defRPr/>
            </a:pPr>
            <a:r>
              <a:rPr lang="en-US" altLang="zh-CN" sz="2000" dirty="0" smtClean="0"/>
              <a:t>2017</a:t>
            </a:r>
            <a:r>
              <a:rPr lang="zh-CN" altLang="en-US" sz="2000" dirty="0" smtClean="0"/>
              <a:t>年</a:t>
            </a:r>
            <a:r>
              <a:rPr lang="en-US" altLang="zh-CN" sz="2000" dirty="0" smtClean="0"/>
              <a:t>2</a:t>
            </a:r>
            <a:r>
              <a:rPr lang="zh-CN" altLang="en-US" sz="2000" dirty="0" smtClean="0"/>
              <a:t>月</a:t>
            </a:r>
            <a:r>
              <a:rPr lang="en-US" altLang="zh-CN" sz="2000" dirty="0" smtClean="0"/>
              <a:t>25</a:t>
            </a:r>
            <a:r>
              <a:rPr lang="zh-CN" altLang="en-US" sz="2000" dirty="0" smtClean="0"/>
              <a:t>日</a:t>
            </a:r>
            <a:endParaRPr lang="zh-CN" altLang="en-US" sz="2000" dirty="0"/>
          </a:p>
        </p:txBody>
      </p:sp>
      <p:pic>
        <p:nvPicPr>
          <p:cNvPr id="9219" name="图片 3"/>
          <p:cNvPicPr>
            <a:picLocks noChangeAspect="1"/>
          </p:cNvPicPr>
          <p:nvPr/>
        </p:nvPicPr>
        <p:blipFill>
          <a:blip r:embed="rId2"/>
          <a:srcRect/>
          <a:stretch>
            <a:fillRect/>
          </a:stretch>
        </p:blipFill>
        <p:spPr bwMode="auto">
          <a:xfrm>
            <a:off x="7175500" y="561975"/>
            <a:ext cx="1331913" cy="11255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noAutofit/>
          </a:bodyPr>
          <a:lstStyle/>
          <a:p>
            <a:pPr eaLnBrk="1" fontAlgn="auto" hangingPunct="1">
              <a:spcAft>
                <a:spcPts val="0"/>
              </a:spcAft>
              <a:defRPr/>
            </a:pPr>
            <a:r>
              <a:rPr lang="zh-CN" altLang="zh-CN" dirty="0">
                <a:latin typeface="+mj-ea"/>
              </a:rPr>
              <a:t>铁路建设工程质量安全管理应知应会</a:t>
            </a:r>
            <a:r>
              <a:rPr lang="zh-CN" altLang="zh-CN" dirty="0" smtClean="0">
                <a:latin typeface="+mj-ea"/>
              </a:rPr>
              <a:t>手册</a:t>
            </a:r>
            <a:endParaRPr lang="zh-CN" altLang="en-US" dirty="0"/>
          </a:p>
        </p:txBody>
      </p:sp>
      <p:sp>
        <p:nvSpPr>
          <p:cNvPr id="25602" name="灯片编号占位符 2"/>
          <p:cNvSpPr>
            <a:spLocks noGrp="1"/>
          </p:cNvSpPr>
          <p:nvPr>
            <p:ph type="sldNum" sz="quarter" idx="13"/>
          </p:nvPr>
        </p:nvSpPr>
        <p:spPr bwMode="auto">
          <a:solidFill>
            <a:srgbClr val="FFFFFF">
              <a:alpha val="69803"/>
            </a:srgbClr>
          </a:solidFill>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altLang="zh-CN">
                <a:latin typeface="Arial" charset="0"/>
                <a:cs typeface="Arial" charset="0"/>
              </a:rPr>
              <a:t>P</a:t>
            </a:r>
            <a:fld id="{4E8303BB-0CC9-4624-BBD0-1F42A6149B0E}" type="slidenum">
              <a:rPr lang="zh-CN" altLang="en-US">
                <a:latin typeface="Arial" charset="0"/>
                <a:cs typeface="Arial" charset="0"/>
              </a:rPr>
              <a:pPr fontAlgn="base">
                <a:spcBef>
                  <a:spcPct val="0"/>
                </a:spcBef>
                <a:spcAft>
                  <a:spcPct val="0"/>
                </a:spcAft>
                <a:defRPr/>
              </a:pPr>
              <a:t>10</a:t>
            </a:fld>
            <a:endParaRPr lang="zh-CN" altLang="en-US">
              <a:latin typeface="Arial" charset="0"/>
              <a:cs typeface="Arial" charset="0"/>
            </a:endParaRPr>
          </a:p>
        </p:txBody>
      </p:sp>
      <p:grpSp>
        <p:nvGrpSpPr>
          <p:cNvPr id="23" name="组合 22"/>
          <p:cNvGrpSpPr>
            <a:grpSpLocks/>
          </p:cNvGrpSpPr>
          <p:nvPr/>
        </p:nvGrpSpPr>
        <p:grpSpPr bwMode="auto">
          <a:xfrm>
            <a:off x="815975" y="3500438"/>
            <a:ext cx="8123238" cy="720725"/>
            <a:chOff x="815640" y="3429978"/>
            <a:chExt cx="8123222" cy="720081"/>
          </a:xfrm>
        </p:grpSpPr>
        <p:sp>
          <p:nvSpPr>
            <p:cNvPr id="13" name="矩形 12"/>
            <p:cNvSpPr>
              <a:spLocks noChangeAspect="1"/>
            </p:cNvSpPr>
            <p:nvPr/>
          </p:nvSpPr>
          <p:spPr>
            <a:xfrm>
              <a:off x="815640" y="3552106"/>
              <a:ext cx="474662" cy="474239"/>
            </a:xfrm>
            <a:prstGeom prst="re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7" name="矩形 16"/>
            <p:cNvSpPr/>
            <p:nvPr/>
          </p:nvSpPr>
          <p:spPr>
            <a:xfrm>
              <a:off x="1052178" y="3429978"/>
              <a:ext cx="7886684" cy="72008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170688" tIns="170688" rIns="170688" bIns="170688" spcCol="1270" anchor="ctr"/>
            <a:lstStyle/>
            <a:p>
              <a:pPr defTabSz="1066800" fontAlgn="auto">
                <a:lnSpc>
                  <a:spcPct val="90000"/>
                </a:lnSpc>
                <a:spcAft>
                  <a:spcPct val="35000"/>
                </a:spcAft>
                <a:defRPr/>
              </a:pPr>
              <a:r>
                <a:rPr lang="zh-CN" altLang="en-US" sz="2200" b="1" dirty="0"/>
                <a:t>（二）极高度和高度风险的分部分项工程六项卡控措施</a:t>
              </a:r>
              <a:endParaRPr lang="zh-CN" altLang="en-US" sz="2200" dirty="0"/>
            </a:p>
          </p:txBody>
        </p:sp>
      </p:grpSp>
      <p:grpSp>
        <p:nvGrpSpPr>
          <p:cNvPr id="22" name="组合 21"/>
          <p:cNvGrpSpPr>
            <a:grpSpLocks/>
          </p:cNvGrpSpPr>
          <p:nvPr/>
        </p:nvGrpSpPr>
        <p:grpSpPr bwMode="auto">
          <a:xfrm>
            <a:off x="815975" y="2349500"/>
            <a:ext cx="8123238" cy="719138"/>
            <a:chOff x="815640" y="2348879"/>
            <a:chExt cx="8123221" cy="720081"/>
          </a:xfrm>
        </p:grpSpPr>
        <p:sp>
          <p:nvSpPr>
            <p:cNvPr id="12" name="矩形 11"/>
            <p:cNvSpPr>
              <a:spLocks noChangeAspect="1"/>
            </p:cNvSpPr>
            <p:nvPr/>
          </p:nvSpPr>
          <p:spPr>
            <a:xfrm>
              <a:off x="815640" y="2471277"/>
              <a:ext cx="474662" cy="473695"/>
            </a:xfrm>
            <a:prstGeom prst="re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8" name="矩形 17"/>
            <p:cNvSpPr/>
            <p:nvPr/>
          </p:nvSpPr>
          <p:spPr>
            <a:xfrm>
              <a:off x="1052178" y="2348879"/>
              <a:ext cx="7886683" cy="72008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170688" tIns="170688" rIns="170688" bIns="170688" spcCol="1270" anchor="ctr"/>
            <a:lstStyle/>
            <a:p>
              <a:pPr defTabSz="1066800" fontAlgn="auto">
                <a:lnSpc>
                  <a:spcPct val="90000"/>
                </a:lnSpc>
                <a:spcAft>
                  <a:spcPct val="35000"/>
                </a:spcAft>
                <a:defRPr/>
              </a:pPr>
              <a:r>
                <a:rPr lang="zh-CN" altLang="en-US" sz="2200" b="1" dirty="0"/>
                <a:t>（一）安全风险等级划分</a:t>
              </a:r>
            </a:p>
          </p:txBody>
        </p:sp>
      </p:grpSp>
      <p:grpSp>
        <p:nvGrpSpPr>
          <p:cNvPr id="24" name="组合 23"/>
          <p:cNvGrpSpPr>
            <a:grpSpLocks/>
          </p:cNvGrpSpPr>
          <p:nvPr/>
        </p:nvGrpSpPr>
        <p:grpSpPr bwMode="auto">
          <a:xfrm>
            <a:off x="815975" y="4652963"/>
            <a:ext cx="8116888" cy="720725"/>
            <a:chOff x="815640" y="4511077"/>
            <a:chExt cx="8116987" cy="720081"/>
          </a:xfrm>
        </p:grpSpPr>
        <p:sp>
          <p:nvSpPr>
            <p:cNvPr id="14" name="矩形 13"/>
            <p:cNvSpPr>
              <a:spLocks noChangeAspect="1"/>
            </p:cNvSpPr>
            <p:nvPr/>
          </p:nvSpPr>
          <p:spPr>
            <a:xfrm>
              <a:off x="815640" y="4633205"/>
              <a:ext cx="474669" cy="475824"/>
            </a:xfrm>
            <a:prstGeom prst="re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9" name="矩形 18"/>
            <p:cNvSpPr/>
            <p:nvPr/>
          </p:nvSpPr>
          <p:spPr>
            <a:xfrm>
              <a:off x="1047418" y="4511077"/>
              <a:ext cx="7885209" cy="72008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170688" tIns="170688" rIns="170688" bIns="170688" spcCol="1270" anchor="ctr"/>
            <a:lstStyle/>
            <a:p>
              <a:pPr fontAlgn="auto">
                <a:spcBef>
                  <a:spcPts val="0"/>
                </a:spcBef>
                <a:spcAft>
                  <a:spcPts val="0"/>
                </a:spcAft>
                <a:defRPr/>
              </a:pPr>
              <a:r>
                <a:rPr lang="zh-CN" altLang="en-US" sz="2200" b="1" dirty="0"/>
                <a:t>（三）专项方案编制应当包括以下内容</a:t>
              </a:r>
              <a:endParaRPr lang="zh-CN" altLang="en-US" sz="2200" dirty="0"/>
            </a:p>
          </p:txBody>
        </p:sp>
      </p:grpSp>
      <p:grpSp>
        <p:nvGrpSpPr>
          <p:cNvPr id="21" name="组合 20"/>
          <p:cNvGrpSpPr>
            <a:grpSpLocks/>
          </p:cNvGrpSpPr>
          <p:nvPr/>
        </p:nvGrpSpPr>
        <p:grpSpPr bwMode="auto">
          <a:xfrm>
            <a:off x="815975" y="1125538"/>
            <a:ext cx="6461125" cy="758825"/>
            <a:chOff x="815634" y="1124744"/>
            <a:chExt cx="6460949" cy="760111"/>
          </a:xfrm>
        </p:grpSpPr>
        <p:sp>
          <p:nvSpPr>
            <p:cNvPr id="10" name="矩形 9"/>
            <p:cNvSpPr>
              <a:spLocks noChangeAspect="1"/>
            </p:cNvSpPr>
            <p:nvPr/>
          </p:nvSpPr>
          <p:spPr>
            <a:xfrm>
              <a:off x="815634" y="1124744"/>
              <a:ext cx="6460949" cy="760111"/>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矩形 10"/>
            <p:cNvSpPr>
              <a:spLocks noChangeAspect="1"/>
            </p:cNvSpPr>
            <p:nvPr/>
          </p:nvSpPr>
          <p:spPr>
            <a:xfrm>
              <a:off x="829922" y="1388716"/>
              <a:ext cx="474649" cy="475466"/>
            </a:xfrm>
            <a:prstGeom prst="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5609" name="TextBox 19"/>
            <p:cNvSpPr txBox="1">
              <a:spLocks noChangeArrowheads="1"/>
            </p:cNvSpPr>
            <p:nvPr/>
          </p:nvSpPr>
          <p:spPr bwMode="auto">
            <a:xfrm>
              <a:off x="1331640" y="1307434"/>
              <a:ext cx="5400600" cy="564898"/>
            </a:xfrm>
            <a:prstGeom prst="rect">
              <a:avLst/>
            </a:prstGeom>
            <a:noFill/>
            <a:ln w="9525">
              <a:noFill/>
              <a:miter lim="800000"/>
              <a:headEnd/>
              <a:tailEnd/>
            </a:ln>
          </p:spPr>
          <p:txBody>
            <a:bodyPr>
              <a:spAutoFit/>
            </a:bodyPr>
            <a:lstStyle/>
            <a:p>
              <a:pPr>
                <a:lnSpc>
                  <a:spcPct val="120000"/>
                </a:lnSpc>
              </a:pPr>
              <a:r>
                <a:rPr lang="zh-CN" altLang="en-US" sz="2800" b="1">
                  <a:ea typeface="微软雅黑" pitchFamily="34" charset="-122"/>
                </a:rPr>
                <a:t>二、安全风险管理</a:t>
              </a:r>
              <a:endParaRPr lang="zh-CN" altLang="en-US" sz="2800">
                <a:ea typeface="微软雅黑"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1000"/>
                                        <p:tgtEl>
                                          <p:spTgt spid="22"/>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1000"/>
                                        <p:tgtEl>
                                          <p:spTgt spid="23"/>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left)">
                                      <p:cBhvr>
                                        <p:cTn id="19"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noAutofit/>
          </a:bodyPr>
          <a:lstStyle/>
          <a:p>
            <a:pPr eaLnBrk="1" fontAlgn="auto" hangingPunct="1">
              <a:spcAft>
                <a:spcPts val="0"/>
              </a:spcAft>
              <a:defRPr/>
            </a:pPr>
            <a:r>
              <a:rPr lang="zh-CN" altLang="zh-CN" dirty="0">
                <a:latin typeface="+mj-ea"/>
              </a:rPr>
              <a:t>铁路建设工程质量安全管理应知应会</a:t>
            </a:r>
            <a:r>
              <a:rPr lang="zh-CN" altLang="zh-CN" dirty="0" smtClean="0">
                <a:latin typeface="+mj-ea"/>
              </a:rPr>
              <a:t>手册</a:t>
            </a:r>
            <a:endParaRPr lang="zh-CN" altLang="en-US" dirty="0"/>
          </a:p>
        </p:txBody>
      </p:sp>
      <p:sp>
        <p:nvSpPr>
          <p:cNvPr id="26626" name="灯片编号占位符 2"/>
          <p:cNvSpPr>
            <a:spLocks noGrp="1"/>
          </p:cNvSpPr>
          <p:nvPr>
            <p:ph type="sldNum" sz="quarter" idx="13"/>
          </p:nvPr>
        </p:nvSpPr>
        <p:spPr bwMode="auto">
          <a:solidFill>
            <a:srgbClr val="FFFFFF">
              <a:alpha val="69803"/>
            </a:srgbClr>
          </a:solidFill>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altLang="zh-CN">
                <a:latin typeface="Arial" charset="0"/>
                <a:cs typeface="Arial" charset="0"/>
              </a:rPr>
              <a:t>P</a:t>
            </a:r>
            <a:fld id="{C9F017B8-DB33-4C9D-9AE8-F598D3A066D1}" type="slidenum">
              <a:rPr lang="zh-CN" altLang="en-US">
                <a:latin typeface="Arial" charset="0"/>
                <a:cs typeface="Arial" charset="0"/>
              </a:rPr>
              <a:pPr fontAlgn="base">
                <a:spcBef>
                  <a:spcPct val="0"/>
                </a:spcBef>
                <a:spcAft>
                  <a:spcPct val="0"/>
                </a:spcAft>
                <a:defRPr/>
              </a:pPr>
              <a:t>11</a:t>
            </a:fld>
            <a:endParaRPr lang="zh-CN" altLang="en-US">
              <a:latin typeface="Arial" charset="0"/>
              <a:cs typeface="Arial" charset="0"/>
            </a:endParaRPr>
          </a:p>
        </p:txBody>
      </p:sp>
      <p:grpSp>
        <p:nvGrpSpPr>
          <p:cNvPr id="23" name="组合 22"/>
          <p:cNvGrpSpPr>
            <a:grpSpLocks/>
          </p:cNvGrpSpPr>
          <p:nvPr/>
        </p:nvGrpSpPr>
        <p:grpSpPr bwMode="auto">
          <a:xfrm>
            <a:off x="815975" y="3357563"/>
            <a:ext cx="8123238" cy="719137"/>
            <a:chOff x="815640" y="3429978"/>
            <a:chExt cx="8123222" cy="720081"/>
          </a:xfrm>
        </p:grpSpPr>
        <p:sp>
          <p:nvSpPr>
            <p:cNvPr id="13" name="矩形 12"/>
            <p:cNvSpPr>
              <a:spLocks noChangeAspect="1"/>
            </p:cNvSpPr>
            <p:nvPr/>
          </p:nvSpPr>
          <p:spPr>
            <a:xfrm>
              <a:off x="815640" y="3552375"/>
              <a:ext cx="474662" cy="475286"/>
            </a:xfrm>
            <a:prstGeom prst="re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7" name="矩形 16"/>
            <p:cNvSpPr/>
            <p:nvPr/>
          </p:nvSpPr>
          <p:spPr>
            <a:xfrm>
              <a:off x="1052178" y="3429978"/>
              <a:ext cx="7886684" cy="72008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170688" tIns="170688" rIns="170688" bIns="170688" spcCol="1270" anchor="ctr"/>
            <a:lstStyle/>
            <a:p>
              <a:pPr defTabSz="1066800" fontAlgn="auto">
                <a:lnSpc>
                  <a:spcPct val="90000"/>
                </a:lnSpc>
                <a:spcAft>
                  <a:spcPct val="35000"/>
                </a:spcAft>
                <a:defRPr/>
              </a:pPr>
              <a:r>
                <a:rPr lang="zh-CN" altLang="en-US" sz="2200" b="1" dirty="0"/>
                <a:t>（二）施工程序</a:t>
              </a:r>
              <a:endParaRPr lang="zh-CN" altLang="en-US" sz="2200" dirty="0"/>
            </a:p>
          </p:txBody>
        </p:sp>
      </p:grpSp>
      <p:grpSp>
        <p:nvGrpSpPr>
          <p:cNvPr id="22" name="组合 21"/>
          <p:cNvGrpSpPr>
            <a:grpSpLocks/>
          </p:cNvGrpSpPr>
          <p:nvPr/>
        </p:nvGrpSpPr>
        <p:grpSpPr bwMode="auto">
          <a:xfrm>
            <a:off x="815975" y="2349500"/>
            <a:ext cx="8123238" cy="719138"/>
            <a:chOff x="815640" y="2348879"/>
            <a:chExt cx="8123221" cy="720081"/>
          </a:xfrm>
        </p:grpSpPr>
        <p:sp>
          <p:nvSpPr>
            <p:cNvPr id="12" name="矩形 11"/>
            <p:cNvSpPr>
              <a:spLocks noChangeAspect="1"/>
            </p:cNvSpPr>
            <p:nvPr/>
          </p:nvSpPr>
          <p:spPr>
            <a:xfrm>
              <a:off x="815640" y="2471277"/>
              <a:ext cx="474662" cy="473695"/>
            </a:xfrm>
            <a:prstGeom prst="re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8" name="矩形 17"/>
            <p:cNvSpPr/>
            <p:nvPr/>
          </p:nvSpPr>
          <p:spPr>
            <a:xfrm>
              <a:off x="1052178" y="2348879"/>
              <a:ext cx="7886683" cy="72008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170688" tIns="170688" rIns="170688" bIns="170688" spcCol="1270" anchor="ctr"/>
            <a:lstStyle/>
            <a:p>
              <a:pPr defTabSz="1066800" fontAlgn="auto">
                <a:lnSpc>
                  <a:spcPct val="90000"/>
                </a:lnSpc>
                <a:spcAft>
                  <a:spcPct val="35000"/>
                </a:spcAft>
                <a:defRPr/>
              </a:pPr>
              <a:r>
                <a:rPr lang="zh-CN" altLang="en-US" sz="2200" b="1" dirty="0"/>
                <a:t>（一）施工等级划分</a:t>
              </a:r>
            </a:p>
          </p:txBody>
        </p:sp>
      </p:grpSp>
      <p:grpSp>
        <p:nvGrpSpPr>
          <p:cNvPr id="24" name="组合 23"/>
          <p:cNvGrpSpPr>
            <a:grpSpLocks/>
          </p:cNvGrpSpPr>
          <p:nvPr/>
        </p:nvGrpSpPr>
        <p:grpSpPr bwMode="auto">
          <a:xfrm>
            <a:off x="815975" y="4652963"/>
            <a:ext cx="8116888" cy="720725"/>
            <a:chOff x="815640" y="4511077"/>
            <a:chExt cx="8116987" cy="720081"/>
          </a:xfrm>
        </p:grpSpPr>
        <p:sp>
          <p:nvSpPr>
            <p:cNvPr id="14" name="矩形 13"/>
            <p:cNvSpPr>
              <a:spLocks noChangeAspect="1"/>
            </p:cNvSpPr>
            <p:nvPr/>
          </p:nvSpPr>
          <p:spPr>
            <a:xfrm>
              <a:off x="815640" y="4633205"/>
              <a:ext cx="474669" cy="475824"/>
            </a:xfrm>
            <a:prstGeom prst="re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9" name="矩形 18"/>
            <p:cNvSpPr/>
            <p:nvPr/>
          </p:nvSpPr>
          <p:spPr>
            <a:xfrm>
              <a:off x="1047418" y="4511077"/>
              <a:ext cx="7885209" cy="72008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170688" tIns="170688" rIns="170688" bIns="170688" spcCol="1270" anchor="ctr"/>
            <a:lstStyle/>
            <a:p>
              <a:pPr fontAlgn="auto">
                <a:spcBef>
                  <a:spcPts val="0"/>
                </a:spcBef>
                <a:spcAft>
                  <a:spcPts val="0"/>
                </a:spcAft>
                <a:defRPr/>
              </a:pPr>
              <a:r>
                <a:rPr lang="zh-CN" altLang="en-US" sz="2200" b="1" dirty="0"/>
                <a:t>（三）有关要求</a:t>
              </a:r>
              <a:endParaRPr lang="zh-CN" altLang="en-US" sz="2200" dirty="0"/>
            </a:p>
          </p:txBody>
        </p:sp>
      </p:grpSp>
      <p:grpSp>
        <p:nvGrpSpPr>
          <p:cNvPr id="21" name="组合 20"/>
          <p:cNvGrpSpPr>
            <a:grpSpLocks/>
          </p:cNvGrpSpPr>
          <p:nvPr/>
        </p:nvGrpSpPr>
        <p:grpSpPr bwMode="auto">
          <a:xfrm>
            <a:off x="815975" y="1125538"/>
            <a:ext cx="6461125" cy="790575"/>
            <a:chOff x="815634" y="1124744"/>
            <a:chExt cx="6460949" cy="792088"/>
          </a:xfrm>
        </p:grpSpPr>
        <p:sp>
          <p:nvSpPr>
            <p:cNvPr id="10" name="矩形 9"/>
            <p:cNvSpPr>
              <a:spLocks noChangeAspect="1"/>
            </p:cNvSpPr>
            <p:nvPr/>
          </p:nvSpPr>
          <p:spPr>
            <a:xfrm>
              <a:off x="815634" y="1124744"/>
              <a:ext cx="6460949" cy="760277"/>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矩形 10"/>
            <p:cNvSpPr>
              <a:spLocks noChangeAspect="1"/>
            </p:cNvSpPr>
            <p:nvPr/>
          </p:nvSpPr>
          <p:spPr>
            <a:xfrm>
              <a:off x="829922" y="1388773"/>
              <a:ext cx="474649" cy="475570"/>
            </a:xfrm>
            <a:prstGeom prst="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6636" name="TextBox 19"/>
            <p:cNvSpPr txBox="1">
              <a:spLocks noChangeArrowheads="1"/>
            </p:cNvSpPr>
            <p:nvPr/>
          </p:nvSpPr>
          <p:spPr bwMode="auto">
            <a:xfrm>
              <a:off x="1331640" y="1307434"/>
              <a:ext cx="5400600" cy="609398"/>
            </a:xfrm>
            <a:prstGeom prst="rect">
              <a:avLst/>
            </a:prstGeom>
            <a:noFill/>
            <a:ln w="9525">
              <a:noFill/>
              <a:miter lim="800000"/>
              <a:headEnd/>
              <a:tailEnd/>
            </a:ln>
          </p:spPr>
          <p:txBody>
            <a:bodyPr>
              <a:spAutoFit/>
            </a:bodyPr>
            <a:lstStyle/>
            <a:p>
              <a:pPr>
                <a:lnSpc>
                  <a:spcPct val="120000"/>
                </a:lnSpc>
              </a:pPr>
              <a:r>
                <a:rPr lang="zh-CN" altLang="en-US" sz="2800" b="1">
                  <a:ea typeface="微软雅黑" pitchFamily="34" charset="-122"/>
                </a:rPr>
                <a:t>三、营业线施工安全管理</a:t>
              </a:r>
              <a:endParaRPr lang="zh-CN" altLang="en-US" sz="2800">
                <a:ea typeface="微软雅黑" pitchFamily="34" charset="-122"/>
              </a:endParaRPr>
            </a:p>
          </p:txBody>
        </p:sp>
      </p:grpSp>
      <p:sp>
        <p:nvSpPr>
          <p:cNvPr id="40" name="TextBox 39"/>
          <p:cNvSpPr txBox="1"/>
          <p:nvPr/>
        </p:nvSpPr>
        <p:spPr>
          <a:xfrm>
            <a:off x="3813175" y="2470150"/>
            <a:ext cx="4110038" cy="757238"/>
          </a:xfrm>
          <a:prstGeom prst="rect">
            <a:avLst/>
          </a:prstGeom>
          <a:noFill/>
        </p:spPr>
        <p:txBody>
          <a:bodyPr wrap="none">
            <a:spAutoFit/>
          </a:bodyPr>
          <a:lstStyle/>
          <a:p>
            <a:pPr fontAlgn="auto">
              <a:lnSpc>
                <a:spcPct val="120000"/>
              </a:lnSpc>
              <a:spcBef>
                <a:spcPts val="0"/>
              </a:spcBef>
              <a:spcAft>
                <a:spcPts val="0"/>
              </a:spcAft>
              <a:defRPr/>
            </a:pPr>
            <a:r>
              <a:rPr lang="en-US" altLang="zh-CN" b="1" dirty="0">
                <a:latin typeface="+mn-ea"/>
                <a:ea typeface="+mn-ea"/>
              </a:rPr>
              <a:t>1.</a:t>
            </a:r>
            <a:r>
              <a:rPr lang="zh-CN" altLang="zh-CN" b="1" dirty="0">
                <a:latin typeface="+mn-ea"/>
                <a:ea typeface="+mn-ea"/>
              </a:rPr>
              <a:t>普速铁路施工等级分为三级。</a:t>
            </a:r>
            <a:endParaRPr lang="en-US" altLang="zh-CN" b="1" dirty="0">
              <a:latin typeface="+mn-ea"/>
              <a:ea typeface="+mn-ea"/>
            </a:endParaRPr>
          </a:p>
          <a:p>
            <a:pPr fontAlgn="auto">
              <a:lnSpc>
                <a:spcPct val="120000"/>
              </a:lnSpc>
              <a:spcBef>
                <a:spcPts val="0"/>
              </a:spcBef>
              <a:spcAft>
                <a:spcPts val="0"/>
              </a:spcAft>
              <a:defRPr/>
            </a:pPr>
            <a:r>
              <a:rPr lang="en-US" altLang="zh-CN" b="1" dirty="0">
                <a:latin typeface="+mn-ea"/>
                <a:ea typeface="+mn-ea"/>
              </a:rPr>
              <a:t>2.</a:t>
            </a:r>
            <a:r>
              <a:rPr lang="zh-CN" altLang="en-US" b="1" dirty="0">
                <a:latin typeface="+mn-ea"/>
                <a:ea typeface="+mn-ea"/>
              </a:rPr>
              <a:t>邻近营业线施工分为</a:t>
            </a:r>
            <a:r>
              <a:rPr lang="en-US" altLang="zh-CN" b="1" dirty="0">
                <a:latin typeface="+mn-ea"/>
                <a:ea typeface="+mn-ea"/>
              </a:rPr>
              <a:t>A</a:t>
            </a:r>
            <a:r>
              <a:rPr lang="zh-CN" altLang="en-US" b="1" dirty="0">
                <a:latin typeface="+mn-ea"/>
                <a:ea typeface="+mn-ea"/>
              </a:rPr>
              <a:t>、</a:t>
            </a:r>
            <a:r>
              <a:rPr lang="en-US" altLang="zh-CN" b="1" dirty="0">
                <a:latin typeface="+mn-ea"/>
                <a:ea typeface="+mn-ea"/>
              </a:rPr>
              <a:t>B</a:t>
            </a:r>
            <a:r>
              <a:rPr lang="zh-CN" altLang="en-US" b="1" dirty="0">
                <a:latin typeface="+mn-ea"/>
                <a:ea typeface="+mn-ea"/>
              </a:rPr>
              <a:t>、</a:t>
            </a:r>
            <a:r>
              <a:rPr lang="en-US" altLang="zh-CN" b="1" dirty="0">
                <a:latin typeface="+mn-ea"/>
                <a:ea typeface="+mn-ea"/>
              </a:rPr>
              <a:t>C</a:t>
            </a:r>
            <a:r>
              <a:rPr lang="zh-CN" altLang="en-US" b="1" dirty="0">
                <a:latin typeface="+mn-ea"/>
                <a:ea typeface="+mn-ea"/>
              </a:rPr>
              <a:t>三类。</a:t>
            </a:r>
            <a:endParaRPr lang="zh-CN" altLang="zh-CN" b="1" dirty="0">
              <a:latin typeface="+mn-ea"/>
              <a:ea typeface="+mn-ea"/>
            </a:endParaRPr>
          </a:p>
        </p:txBody>
      </p:sp>
      <p:sp>
        <p:nvSpPr>
          <p:cNvPr id="41" name="TextBox 40"/>
          <p:cNvSpPr txBox="1"/>
          <p:nvPr/>
        </p:nvSpPr>
        <p:spPr>
          <a:xfrm>
            <a:off x="3813175" y="3479800"/>
            <a:ext cx="1316038" cy="1089025"/>
          </a:xfrm>
          <a:prstGeom prst="rect">
            <a:avLst/>
          </a:prstGeom>
          <a:noFill/>
        </p:spPr>
        <p:txBody>
          <a:bodyPr wrap="none">
            <a:spAutoFit/>
          </a:bodyPr>
          <a:lstStyle/>
          <a:p>
            <a:pPr fontAlgn="auto">
              <a:lnSpc>
                <a:spcPct val="120000"/>
              </a:lnSpc>
              <a:spcBef>
                <a:spcPts val="0"/>
              </a:spcBef>
              <a:spcAft>
                <a:spcPts val="0"/>
              </a:spcAft>
              <a:defRPr/>
            </a:pPr>
            <a:r>
              <a:rPr lang="en-US" altLang="zh-CN" b="1" dirty="0">
                <a:latin typeface="+mn-ea"/>
                <a:ea typeface="+mn-ea"/>
              </a:rPr>
              <a:t>1.</a:t>
            </a:r>
            <a:r>
              <a:rPr lang="zh-CN" altLang="zh-CN" b="1" dirty="0">
                <a:latin typeface="+mn-ea"/>
                <a:ea typeface="+mn-ea"/>
              </a:rPr>
              <a:t>安全协议</a:t>
            </a:r>
            <a:endParaRPr lang="en-US" altLang="zh-CN" b="1" dirty="0">
              <a:latin typeface="+mn-ea"/>
              <a:ea typeface="+mn-ea"/>
            </a:endParaRPr>
          </a:p>
          <a:p>
            <a:pPr fontAlgn="auto">
              <a:lnSpc>
                <a:spcPct val="120000"/>
              </a:lnSpc>
              <a:spcBef>
                <a:spcPts val="0"/>
              </a:spcBef>
              <a:spcAft>
                <a:spcPts val="0"/>
              </a:spcAft>
              <a:defRPr/>
            </a:pPr>
            <a:r>
              <a:rPr lang="en-US" altLang="zh-CN" b="1" dirty="0">
                <a:latin typeface="+mn-ea"/>
                <a:ea typeface="+mn-ea"/>
              </a:rPr>
              <a:t>2.</a:t>
            </a:r>
            <a:r>
              <a:rPr lang="zh-CN" altLang="zh-CN" b="1" dirty="0">
                <a:latin typeface="+mn-ea"/>
                <a:ea typeface="+mn-ea"/>
              </a:rPr>
              <a:t>施工方案</a:t>
            </a:r>
            <a:endParaRPr lang="en-US" altLang="zh-CN" b="1" dirty="0">
              <a:latin typeface="+mn-ea"/>
              <a:ea typeface="+mn-ea"/>
            </a:endParaRPr>
          </a:p>
          <a:p>
            <a:pPr fontAlgn="auto">
              <a:lnSpc>
                <a:spcPct val="120000"/>
              </a:lnSpc>
              <a:spcBef>
                <a:spcPts val="0"/>
              </a:spcBef>
              <a:spcAft>
                <a:spcPts val="0"/>
              </a:spcAft>
              <a:defRPr/>
            </a:pPr>
            <a:r>
              <a:rPr lang="en-US" altLang="zh-CN" b="1" dirty="0">
                <a:latin typeface="+mn-ea"/>
                <a:ea typeface="+mn-ea"/>
              </a:rPr>
              <a:t>3.</a:t>
            </a:r>
            <a:r>
              <a:rPr lang="zh-CN" altLang="zh-CN" b="1" dirty="0">
                <a:latin typeface="+mn-ea"/>
                <a:ea typeface="+mn-ea"/>
              </a:rPr>
              <a:t>施工计划</a:t>
            </a:r>
            <a:endParaRPr lang="zh-CN" altLang="en-US" dirty="0">
              <a:solidFill>
                <a:prstClr val="black"/>
              </a:solidFill>
              <a:latin typeface="+mn-ea"/>
              <a:ea typeface="+mn-ea"/>
              <a:cs typeface="Arial" pitchFamily="34" charset="0"/>
            </a:endParaRPr>
          </a:p>
        </p:txBody>
      </p:sp>
      <p:sp>
        <p:nvSpPr>
          <p:cNvPr id="42" name="TextBox 41"/>
          <p:cNvSpPr txBox="1"/>
          <p:nvPr/>
        </p:nvSpPr>
        <p:spPr>
          <a:xfrm>
            <a:off x="3813175" y="4775200"/>
            <a:ext cx="3854450" cy="1422400"/>
          </a:xfrm>
          <a:prstGeom prst="rect">
            <a:avLst/>
          </a:prstGeom>
          <a:noFill/>
        </p:spPr>
        <p:txBody>
          <a:bodyPr wrap="none">
            <a:spAutoFit/>
          </a:bodyPr>
          <a:lstStyle/>
          <a:p>
            <a:pPr fontAlgn="auto">
              <a:lnSpc>
                <a:spcPct val="120000"/>
              </a:lnSpc>
              <a:spcBef>
                <a:spcPts val="0"/>
              </a:spcBef>
              <a:spcAft>
                <a:spcPts val="0"/>
              </a:spcAft>
              <a:defRPr/>
            </a:pPr>
            <a:r>
              <a:rPr lang="en-US" altLang="zh-CN" b="1" dirty="0">
                <a:latin typeface="+mn-ea"/>
                <a:ea typeface="+mn-ea"/>
              </a:rPr>
              <a:t>1.</a:t>
            </a:r>
            <a:r>
              <a:rPr lang="zh-CN" altLang="zh-CN" b="1" dirty="0">
                <a:latin typeface="+mn-ea"/>
                <a:ea typeface="+mn-ea"/>
              </a:rPr>
              <a:t>两图一表</a:t>
            </a:r>
            <a:endParaRPr lang="en-US" altLang="zh-CN" b="1" dirty="0">
              <a:latin typeface="+mn-ea"/>
              <a:ea typeface="+mn-ea"/>
            </a:endParaRPr>
          </a:p>
          <a:p>
            <a:pPr fontAlgn="auto">
              <a:lnSpc>
                <a:spcPct val="120000"/>
              </a:lnSpc>
              <a:spcBef>
                <a:spcPts val="0"/>
              </a:spcBef>
              <a:spcAft>
                <a:spcPts val="0"/>
              </a:spcAft>
              <a:defRPr/>
            </a:pPr>
            <a:r>
              <a:rPr lang="en-US" altLang="zh-CN" b="1" dirty="0">
                <a:latin typeface="+mn-ea"/>
                <a:ea typeface="+mn-ea"/>
              </a:rPr>
              <a:t>2.</a:t>
            </a:r>
            <a:r>
              <a:rPr lang="zh-CN" altLang="zh-CN" b="1" dirty="0">
                <a:latin typeface="+mn-ea"/>
                <a:ea typeface="+mn-ea"/>
              </a:rPr>
              <a:t>安全培训</a:t>
            </a:r>
            <a:endParaRPr lang="en-US" altLang="zh-CN" b="1" dirty="0">
              <a:latin typeface="+mn-ea"/>
              <a:ea typeface="+mn-ea"/>
            </a:endParaRPr>
          </a:p>
          <a:p>
            <a:pPr fontAlgn="auto">
              <a:lnSpc>
                <a:spcPct val="120000"/>
              </a:lnSpc>
              <a:spcBef>
                <a:spcPts val="0"/>
              </a:spcBef>
              <a:spcAft>
                <a:spcPts val="0"/>
              </a:spcAft>
              <a:defRPr/>
            </a:pPr>
            <a:r>
              <a:rPr lang="en-US" altLang="zh-CN" b="1" dirty="0">
                <a:latin typeface="+mn-ea"/>
                <a:ea typeface="+mn-ea"/>
              </a:rPr>
              <a:t>3.</a:t>
            </a:r>
            <a:r>
              <a:rPr lang="zh-CN" altLang="zh-CN" b="1" dirty="0">
                <a:latin typeface="+mn-ea"/>
                <a:ea typeface="+mn-ea"/>
              </a:rPr>
              <a:t>营业线及临近营业线施工硬性规定</a:t>
            </a:r>
            <a:endParaRPr lang="en-US" altLang="zh-CN" b="1" dirty="0">
              <a:latin typeface="+mn-ea"/>
              <a:ea typeface="+mn-ea"/>
            </a:endParaRPr>
          </a:p>
          <a:p>
            <a:pPr fontAlgn="auto">
              <a:lnSpc>
                <a:spcPct val="120000"/>
              </a:lnSpc>
              <a:spcBef>
                <a:spcPts val="0"/>
              </a:spcBef>
              <a:spcAft>
                <a:spcPts val="0"/>
              </a:spcAft>
              <a:defRPr/>
            </a:pPr>
            <a:r>
              <a:rPr lang="en-US" altLang="zh-CN" b="1" dirty="0">
                <a:latin typeface="+mn-ea"/>
                <a:ea typeface="+mn-ea"/>
              </a:rPr>
              <a:t>4.</a:t>
            </a:r>
            <a:r>
              <a:rPr lang="zh-CN" altLang="zh-CN" b="1" dirty="0">
                <a:latin typeface="+mn-ea"/>
                <a:ea typeface="+mn-ea"/>
              </a:rPr>
              <a:t>开站六项条件</a:t>
            </a:r>
            <a:endParaRPr lang="zh-CN" altLang="en-US" dirty="0">
              <a:solidFill>
                <a:prstClr val="black"/>
              </a:solidFill>
              <a:latin typeface="+mn-ea"/>
              <a:ea typeface="+mn-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1000"/>
                                        <p:tgtEl>
                                          <p:spTgt spid="22"/>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left)">
                                      <p:cBhvr>
                                        <p:cTn id="15" dur="1000"/>
                                        <p:tgtEl>
                                          <p:spTgt spid="40"/>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1000"/>
                                        <p:tgtEl>
                                          <p:spTgt spid="23"/>
                                        </p:tgtEl>
                                      </p:cBhvr>
                                    </p:animEffect>
                                  </p:childTnLst>
                                </p:cTn>
                              </p:par>
                            </p:childTnLst>
                          </p:cTn>
                        </p:par>
                        <p:par>
                          <p:cTn id="20" fill="hold">
                            <p:stCondLst>
                              <p:cond delay="4000"/>
                            </p:stCondLst>
                            <p:childTnLst>
                              <p:par>
                                <p:cTn id="21" presetID="22" presetClass="entr" presetSubtype="8"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wipe(left)">
                                      <p:cBhvr>
                                        <p:cTn id="23" dur="1000"/>
                                        <p:tgtEl>
                                          <p:spTgt spid="41"/>
                                        </p:tgtEl>
                                      </p:cBhvr>
                                    </p:animEffect>
                                  </p:childTnLst>
                                </p:cTn>
                              </p:par>
                            </p:childTnLst>
                          </p:cTn>
                        </p:par>
                        <p:par>
                          <p:cTn id="24" fill="hold">
                            <p:stCondLst>
                              <p:cond delay="5000"/>
                            </p:stCondLst>
                            <p:childTnLst>
                              <p:par>
                                <p:cTn id="25" presetID="2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1000"/>
                                        <p:tgtEl>
                                          <p:spTgt spid="24"/>
                                        </p:tgtEl>
                                      </p:cBhvr>
                                    </p:animEffect>
                                  </p:childTnLst>
                                </p:cTn>
                              </p:par>
                            </p:childTnLst>
                          </p:cTn>
                        </p:par>
                        <p:par>
                          <p:cTn id="28" fill="hold">
                            <p:stCondLst>
                              <p:cond delay="6000"/>
                            </p:stCondLst>
                            <p:childTnLst>
                              <p:par>
                                <p:cTn id="29" presetID="22" presetClass="entr" presetSubtype="8"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left)">
                                      <p:cBhvr>
                                        <p:cTn id="31"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noAutofit/>
          </a:bodyPr>
          <a:lstStyle/>
          <a:p>
            <a:pPr eaLnBrk="1" fontAlgn="auto" hangingPunct="1">
              <a:spcAft>
                <a:spcPts val="0"/>
              </a:spcAft>
              <a:defRPr/>
            </a:pPr>
            <a:r>
              <a:rPr lang="zh-CN" altLang="zh-CN" dirty="0">
                <a:latin typeface="+mj-ea"/>
              </a:rPr>
              <a:t>铁路建设工程质量安全管理应知应会</a:t>
            </a:r>
            <a:r>
              <a:rPr lang="zh-CN" altLang="zh-CN" dirty="0" smtClean="0">
                <a:latin typeface="+mj-ea"/>
              </a:rPr>
              <a:t>手册</a:t>
            </a:r>
            <a:endParaRPr lang="zh-CN" altLang="en-US" dirty="0"/>
          </a:p>
        </p:txBody>
      </p:sp>
      <p:sp>
        <p:nvSpPr>
          <p:cNvPr id="27650" name="灯片编号占位符 2"/>
          <p:cNvSpPr>
            <a:spLocks noGrp="1"/>
          </p:cNvSpPr>
          <p:nvPr>
            <p:ph type="sldNum" sz="quarter" idx="13"/>
          </p:nvPr>
        </p:nvSpPr>
        <p:spPr bwMode="auto">
          <a:solidFill>
            <a:srgbClr val="FFFFFF">
              <a:alpha val="69803"/>
            </a:srgbClr>
          </a:solidFill>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altLang="zh-CN">
                <a:latin typeface="Arial" charset="0"/>
                <a:cs typeface="Arial" charset="0"/>
              </a:rPr>
              <a:t>P</a:t>
            </a:r>
            <a:fld id="{1DA94194-570F-4AB4-9324-BE446D50DA77}" type="slidenum">
              <a:rPr lang="zh-CN" altLang="en-US">
                <a:latin typeface="Arial" charset="0"/>
                <a:cs typeface="Arial" charset="0"/>
              </a:rPr>
              <a:pPr fontAlgn="base">
                <a:spcBef>
                  <a:spcPct val="0"/>
                </a:spcBef>
                <a:spcAft>
                  <a:spcPct val="0"/>
                </a:spcAft>
                <a:defRPr/>
              </a:pPr>
              <a:t>12</a:t>
            </a:fld>
            <a:endParaRPr lang="zh-CN" altLang="en-US">
              <a:latin typeface="Arial" charset="0"/>
              <a:cs typeface="Arial" charset="0"/>
            </a:endParaRPr>
          </a:p>
        </p:txBody>
      </p:sp>
      <p:grpSp>
        <p:nvGrpSpPr>
          <p:cNvPr id="6" name="组合 5"/>
          <p:cNvGrpSpPr>
            <a:grpSpLocks/>
          </p:cNvGrpSpPr>
          <p:nvPr/>
        </p:nvGrpSpPr>
        <p:grpSpPr bwMode="auto">
          <a:xfrm>
            <a:off x="815975" y="3357563"/>
            <a:ext cx="8004175" cy="739775"/>
            <a:chOff x="815640" y="3356992"/>
            <a:chExt cx="8004832" cy="740787"/>
          </a:xfrm>
        </p:grpSpPr>
        <p:sp>
          <p:nvSpPr>
            <p:cNvPr id="13" name="矩形 12"/>
            <p:cNvSpPr>
              <a:spLocks noChangeAspect="1"/>
            </p:cNvSpPr>
            <p:nvPr/>
          </p:nvSpPr>
          <p:spPr>
            <a:xfrm>
              <a:off x="815640" y="3356992"/>
              <a:ext cx="474702" cy="475311"/>
            </a:xfrm>
            <a:prstGeom prst="re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7" name="矩形 16"/>
            <p:cNvSpPr/>
            <p:nvPr/>
          </p:nvSpPr>
          <p:spPr>
            <a:xfrm>
              <a:off x="1196671" y="3377657"/>
              <a:ext cx="7623801" cy="72012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170688" tIns="170688" rIns="170688" bIns="170688" spcCol="1270" anchor="ctr"/>
            <a:lstStyle/>
            <a:p>
              <a:pPr defTabSz="1066800" fontAlgn="auto">
                <a:lnSpc>
                  <a:spcPct val="90000"/>
                </a:lnSpc>
                <a:spcAft>
                  <a:spcPct val="35000"/>
                </a:spcAft>
                <a:defRPr/>
              </a:pPr>
              <a:r>
                <a:rPr lang="en-US" altLang="zh-CN" sz="2200" b="1" dirty="0"/>
                <a:t>2.</a:t>
              </a:r>
              <a:r>
                <a:rPr lang="zh-CN" altLang="en-US" sz="2200" b="1" dirty="0"/>
                <a:t>特种作业人员必须经过专门的安全作业培训，考试合格取证后，方可持证上岗。</a:t>
              </a:r>
              <a:endParaRPr lang="zh-CN" altLang="en-US" sz="2200" dirty="0"/>
            </a:p>
          </p:txBody>
        </p:sp>
      </p:grpSp>
      <p:grpSp>
        <p:nvGrpSpPr>
          <p:cNvPr id="5" name="组合 4"/>
          <p:cNvGrpSpPr>
            <a:grpSpLocks/>
          </p:cNvGrpSpPr>
          <p:nvPr/>
        </p:nvGrpSpPr>
        <p:grpSpPr bwMode="auto">
          <a:xfrm>
            <a:off x="815975" y="2470150"/>
            <a:ext cx="8077200" cy="742950"/>
            <a:chOff x="815640" y="2470814"/>
            <a:chExt cx="8076840" cy="742162"/>
          </a:xfrm>
        </p:grpSpPr>
        <p:sp>
          <p:nvSpPr>
            <p:cNvPr id="12" name="矩形 11"/>
            <p:cNvSpPr>
              <a:spLocks noChangeAspect="1"/>
            </p:cNvSpPr>
            <p:nvPr/>
          </p:nvSpPr>
          <p:spPr>
            <a:xfrm>
              <a:off x="815640" y="2470814"/>
              <a:ext cx="474642" cy="474160"/>
            </a:xfrm>
            <a:prstGeom prst="re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8" name="矩形 17"/>
            <p:cNvSpPr/>
            <p:nvPr/>
          </p:nvSpPr>
          <p:spPr>
            <a:xfrm>
              <a:off x="1196623" y="2493015"/>
              <a:ext cx="7695857" cy="71996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170688" tIns="170688" rIns="170688" bIns="170688" spcCol="1270" anchor="ctr"/>
            <a:lstStyle/>
            <a:p>
              <a:pPr defTabSz="1066800" fontAlgn="auto">
                <a:lnSpc>
                  <a:spcPct val="90000"/>
                </a:lnSpc>
                <a:spcAft>
                  <a:spcPct val="35000"/>
                </a:spcAft>
                <a:defRPr/>
              </a:pPr>
              <a:r>
                <a:rPr lang="en-US" altLang="zh-CN" sz="2200" b="1" dirty="0"/>
                <a:t>1.</a:t>
              </a:r>
              <a:r>
                <a:rPr lang="zh-CN" altLang="en-US" sz="2200" b="1" dirty="0"/>
                <a:t>参与施工的项目负责人和专职安全管理人员应经专门的安     全培训，考核合格后方可任职。</a:t>
              </a:r>
            </a:p>
          </p:txBody>
        </p:sp>
      </p:grpSp>
      <p:grpSp>
        <p:nvGrpSpPr>
          <p:cNvPr id="7" name="组合 6"/>
          <p:cNvGrpSpPr>
            <a:grpSpLocks/>
          </p:cNvGrpSpPr>
          <p:nvPr/>
        </p:nvGrpSpPr>
        <p:grpSpPr bwMode="auto">
          <a:xfrm>
            <a:off x="815975" y="4292600"/>
            <a:ext cx="8004175" cy="1008063"/>
            <a:chOff x="815640" y="4293096"/>
            <a:chExt cx="8004832" cy="1008112"/>
          </a:xfrm>
        </p:grpSpPr>
        <p:sp>
          <p:nvSpPr>
            <p:cNvPr id="14" name="矩形 13"/>
            <p:cNvSpPr>
              <a:spLocks noChangeAspect="1"/>
            </p:cNvSpPr>
            <p:nvPr/>
          </p:nvSpPr>
          <p:spPr>
            <a:xfrm>
              <a:off x="815640" y="4293096"/>
              <a:ext cx="474702" cy="474686"/>
            </a:xfrm>
            <a:prstGeom prst="re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9" name="矩形 18"/>
            <p:cNvSpPr/>
            <p:nvPr/>
          </p:nvSpPr>
          <p:spPr>
            <a:xfrm>
              <a:off x="1187145" y="4293096"/>
              <a:ext cx="7633327" cy="1008112"/>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170688" tIns="170688" rIns="170688" bIns="170688" spcCol="1270" anchor="ctr"/>
            <a:lstStyle/>
            <a:p>
              <a:pPr fontAlgn="auto">
                <a:spcBef>
                  <a:spcPts val="0"/>
                </a:spcBef>
                <a:spcAft>
                  <a:spcPts val="0"/>
                </a:spcAft>
                <a:defRPr/>
              </a:pPr>
              <a:r>
                <a:rPr lang="en-US" altLang="zh-CN" sz="2200" b="1" dirty="0"/>
                <a:t>3.</a:t>
              </a:r>
              <a:r>
                <a:rPr lang="zh-CN" altLang="en-US" sz="2200" b="1" dirty="0"/>
                <a:t>安全生产培训时间要求（每年不少于）：项目负责人</a:t>
              </a:r>
              <a:r>
                <a:rPr lang="en-US" altLang="zh-CN" sz="2200" b="1" dirty="0"/>
                <a:t>30</a:t>
              </a:r>
              <a:r>
                <a:rPr lang="zh-CN" altLang="en-US" sz="2200" b="1" dirty="0"/>
                <a:t>学时、专职安全管理人员</a:t>
              </a:r>
              <a:r>
                <a:rPr lang="en-US" altLang="zh-CN" sz="2200" b="1" dirty="0"/>
                <a:t>40</a:t>
              </a:r>
              <a:r>
                <a:rPr lang="zh-CN" altLang="en-US" sz="2200" b="1" dirty="0"/>
                <a:t>学时、其他管理人员</a:t>
              </a:r>
              <a:r>
                <a:rPr lang="en-US" altLang="zh-CN" sz="2200" b="1" dirty="0"/>
                <a:t>20</a:t>
              </a:r>
              <a:r>
                <a:rPr lang="zh-CN" altLang="en-US" sz="2200" b="1" dirty="0"/>
                <a:t>学时、作业人员</a:t>
              </a:r>
              <a:r>
                <a:rPr lang="en-US" altLang="zh-CN" sz="2200" b="1" dirty="0"/>
                <a:t>15</a:t>
              </a:r>
              <a:r>
                <a:rPr lang="zh-CN" altLang="en-US" sz="2200" b="1" dirty="0"/>
                <a:t>学时、特种作业人员</a:t>
              </a:r>
              <a:r>
                <a:rPr lang="en-US" altLang="zh-CN" sz="2200" b="1" dirty="0"/>
                <a:t>20</a:t>
              </a:r>
              <a:r>
                <a:rPr lang="zh-CN" altLang="en-US" sz="2200" b="1" dirty="0"/>
                <a:t>学时。</a:t>
              </a:r>
              <a:endParaRPr lang="zh-CN" altLang="en-US" sz="2000" dirty="0"/>
            </a:p>
          </p:txBody>
        </p:sp>
      </p:grpSp>
      <p:grpSp>
        <p:nvGrpSpPr>
          <p:cNvPr id="21" name="组合 20"/>
          <p:cNvGrpSpPr>
            <a:grpSpLocks/>
          </p:cNvGrpSpPr>
          <p:nvPr/>
        </p:nvGrpSpPr>
        <p:grpSpPr bwMode="auto">
          <a:xfrm>
            <a:off x="815975" y="1125538"/>
            <a:ext cx="6461125" cy="758825"/>
            <a:chOff x="815634" y="1124744"/>
            <a:chExt cx="6460949" cy="760111"/>
          </a:xfrm>
        </p:grpSpPr>
        <p:sp>
          <p:nvSpPr>
            <p:cNvPr id="10" name="矩形 9"/>
            <p:cNvSpPr>
              <a:spLocks noChangeAspect="1"/>
            </p:cNvSpPr>
            <p:nvPr/>
          </p:nvSpPr>
          <p:spPr>
            <a:xfrm>
              <a:off x="815634" y="1124744"/>
              <a:ext cx="6460949" cy="760111"/>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矩形 10"/>
            <p:cNvSpPr>
              <a:spLocks noChangeAspect="1"/>
            </p:cNvSpPr>
            <p:nvPr/>
          </p:nvSpPr>
          <p:spPr>
            <a:xfrm>
              <a:off x="829922" y="1388716"/>
              <a:ext cx="474649" cy="475466"/>
            </a:xfrm>
            <a:prstGeom prst="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7660" name="TextBox 19"/>
            <p:cNvSpPr txBox="1">
              <a:spLocks noChangeArrowheads="1"/>
            </p:cNvSpPr>
            <p:nvPr/>
          </p:nvSpPr>
          <p:spPr bwMode="auto">
            <a:xfrm>
              <a:off x="1331640" y="1307434"/>
              <a:ext cx="5400600" cy="564898"/>
            </a:xfrm>
            <a:prstGeom prst="rect">
              <a:avLst/>
            </a:prstGeom>
            <a:noFill/>
            <a:ln w="9525">
              <a:noFill/>
              <a:miter lim="800000"/>
              <a:headEnd/>
              <a:tailEnd/>
            </a:ln>
          </p:spPr>
          <p:txBody>
            <a:bodyPr>
              <a:spAutoFit/>
            </a:bodyPr>
            <a:lstStyle/>
            <a:p>
              <a:pPr>
                <a:lnSpc>
                  <a:spcPct val="120000"/>
                </a:lnSpc>
              </a:pPr>
              <a:r>
                <a:rPr lang="zh-CN" altLang="en-US" sz="2800" b="1">
                  <a:ea typeface="微软雅黑" pitchFamily="34" charset="-122"/>
                </a:rPr>
                <a:t>四、安全教育培训</a:t>
              </a:r>
              <a:endParaRPr lang="zh-CN" altLang="en-US" sz="2800">
                <a:ea typeface="微软雅黑" pitchFamily="34" charset="-122"/>
              </a:endParaRPr>
            </a:p>
          </p:txBody>
        </p:sp>
      </p:grpSp>
      <p:grpSp>
        <p:nvGrpSpPr>
          <p:cNvPr id="8" name="组合 7"/>
          <p:cNvGrpSpPr>
            <a:grpSpLocks/>
          </p:cNvGrpSpPr>
          <p:nvPr/>
        </p:nvGrpSpPr>
        <p:grpSpPr bwMode="auto">
          <a:xfrm>
            <a:off x="815975" y="5516563"/>
            <a:ext cx="8077200" cy="741362"/>
            <a:chOff x="815634" y="5567950"/>
            <a:chExt cx="8076846" cy="741370"/>
          </a:xfrm>
        </p:grpSpPr>
        <p:sp>
          <p:nvSpPr>
            <p:cNvPr id="38" name="矩形 37"/>
            <p:cNvSpPr>
              <a:spLocks noChangeAspect="1"/>
            </p:cNvSpPr>
            <p:nvPr/>
          </p:nvSpPr>
          <p:spPr>
            <a:xfrm>
              <a:off x="815634" y="5567950"/>
              <a:ext cx="474642" cy="474667"/>
            </a:xfrm>
            <a:prstGeom prst="re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39" name="矩形 38"/>
            <p:cNvSpPr/>
            <p:nvPr/>
          </p:nvSpPr>
          <p:spPr>
            <a:xfrm>
              <a:off x="1190268" y="5588587"/>
              <a:ext cx="7702212" cy="720733"/>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170688" tIns="170688" rIns="170688" bIns="170688" spcCol="1270" anchor="ctr"/>
            <a:lstStyle/>
            <a:p>
              <a:pPr fontAlgn="auto">
                <a:spcBef>
                  <a:spcPts val="0"/>
                </a:spcBef>
                <a:spcAft>
                  <a:spcPts val="0"/>
                </a:spcAft>
                <a:defRPr/>
              </a:pPr>
              <a:r>
                <a:rPr lang="en-US" altLang="zh-CN" sz="2200" b="1" dirty="0"/>
                <a:t>4.</a:t>
              </a:r>
              <a:r>
                <a:rPr lang="zh-CN" altLang="en-US" sz="2200" b="1" dirty="0"/>
                <a:t>新进场和换岗作业人员，上岗前安全生产培训不得少于</a:t>
              </a:r>
              <a:r>
                <a:rPr lang="en-US" altLang="zh-CN" sz="2200" b="1" dirty="0"/>
                <a:t>20</a:t>
              </a:r>
              <a:r>
                <a:rPr lang="zh-CN" altLang="en-US" sz="2200" b="1" dirty="0"/>
                <a:t>学时。</a:t>
              </a:r>
              <a:endParaRPr lang="zh-CN" altLang="en-US" sz="200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1000"/>
                                        <p:tgtEl>
                                          <p:spTgt spid="5"/>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1000"/>
                                        <p:tgtEl>
                                          <p:spTgt spid="6"/>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1000"/>
                                        <p:tgtEl>
                                          <p:spTgt spid="7"/>
                                        </p:tgtEl>
                                      </p:cBhvr>
                                    </p:animEffect>
                                  </p:childTnLst>
                                </p:cTn>
                              </p:par>
                            </p:childTnLst>
                          </p:cTn>
                        </p:par>
                        <p:par>
                          <p:cTn id="20" fill="hold">
                            <p:stCondLst>
                              <p:cond delay="4000"/>
                            </p:stCondLst>
                            <p:childTnLst>
                              <p:par>
                                <p:cTn id="21" presetID="2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noAutofit/>
          </a:bodyPr>
          <a:lstStyle/>
          <a:p>
            <a:pPr eaLnBrk="1" fontAlgn="auto" hangingPunct="1">
              <a:spcAft>
                <a:spcPts val="0"/>
              </a:spcAft>
              <a:defRPr/>
            </a:pPr>
            <a:r>
              <a:rPr lang="zh-CN" altLang="zh-CN" dirty="0">
                <a:latin typeface="+mj-ea"/>
              </a:rPr>
              <a:t>铁路建设工程质量安全管理应知应会</a:t>
            </a:r>
            <a:r>
              <a:rPr lang="zh-CN" altLang="zh-CN" dirty="0" smtClean="0">
                <a:latin typeface="+mj-ea"/>
              </a:rPr>
              <a:t>手册</a:t>
            </a:r>
            <a:endParaRPr lang="zh-CN" altLang="en-US" dirty="0"/>
          </a:p>
        </p:txBody>
      </p:sp>
      <p:sp>
        <p:nvSpPr>
          <p:cNvPr id="28674" name="灯片编号占位符 2"/>
          <p:cNvSpPr>
            <a:spLocks noGrp="1"/>
          </p:cNvSpPr>
          <p:nvPr>
            <p:ph type="sldNum" sz="quarter" idx="13"/>
          </p:nvPr>
        </p:nvSpPr>
        <p:spPr bwMode="auto">
          <a:solidFill>
            <a:srgbClr val="FFFFFF">
              <a:alpha val="69803"/>
            </a:srgbClr>
          </a:solidFill>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altLang="zh-CN">
                <a:latin typeface="Arial" charset="0"/>
                <a:cs typeface="Arial" charset="0"/>
              </a:rPr>
              <a:t>P</a:t>
            </a:r>
            <a:fld id="{FC15D750-7EF8-4D0F-8C9E-CE3AEF040D46}" type="slidenum">
              <a:rPr lang="zh-CN" altLang="en-US">
                <a:latin typeface="Arial" charset="0"/>
                <a:cs typeface="Arial" charset="0"/>
              </a:rPr>
              <a:pPr fontAlgn="base">
                <a:spcBef>
                  <a:spcPct val="0"/>
                </a:spcBef>
                <a:spcAft>
                  <a:spcPct val="0"/>
                </a:spcAft>
                <a:defRPr/>
              </a:pPr>
              <a:t>13</a:t>
            </a:fld>
            <a:endParaRPr lang="zh-CN" altLang="en-US">
              <a:latin typeface="Arial" charset="0"/>
              <a:cs typeface="Arial" charset="0"/>
            </a:endParaRPr>
          </a:p>
        </p:txBody>
      </p:sp>
      <p:grpSp>
        <p:nvGrpSpPr>
          <p:cNvPr id="7" name="组合 6"/>
          <p:cNvGrpSpPr>
            <a:grpSpLocks/>
          </p:cNvGrpSpPr>
          <p:nvPr/>
        </p:nvGrpSpPr>
        <p:grpSpPr bwMode="auto">
          <a:xfrm>
            <a:off x="815975" y="3371850"/>
            <a:ext cx="8123238" cy="719138"/>
            <a:chOff x="815640" y="3429978"/>
            <a:chExt cx="8123222" cy="720081"/>
          </a:xfrm>
        </p:grpSpPr>
        <p:sp>
          <p:nvSpPr>
            <p:cNvPr id="8" name="矩形 7"/>
            <p:cNvSpPr>
              <a:spLocks noChangeAspect="1"/>
            </p:cNvSpPr>
            <p:nvPr/>
          </p:nvSpPr>
          <p:spPr>
            <a:xfrm>
              <a:off x="815640" y="3552376"/>
              <a:ext cx="474662" cy="475284"/>
            </a:xfrm>
            <a:prstGeom prst="re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9" name="矩形 8"/>
            <p:cNvSpPr/>
            <p:nvPr/>
          </p:nvSpPr>
          <p:spPr>
            <a:xfrm>
              <a:off x="1052178" y="3429978"/>
              <a:ext cx="7886684" cy="72008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170688" tIns="170688" rIns="170688" bIns="170688" spcCol="1270" anchor="ctr"/>
            <a:lstStyle/>
            <a:p>
              <a:pPr defTabSz="1066800" fontAlgn="auto">
                <a:lnSpc>
                  <a:spcPct val="90000"/>
                </a:lnSpc>
                <a:spcAft>
                  <a:spcPct val="35000"/>
                </a:spcAft>
                <a:defRPr/>
              </a:pPr>
              <a:r>
                <a:rPr lang="zh-CN" altLang="en-US" sz="2200" b="1" dirty="0"/>
                <a:t>（二）消防安全</a:t>
              </a:r>
              <a:endParaRPr lang="zh-CN" altLang="en-US" sz="2200" dirty="0"/>
            </a:p>
          </p:txBody>
        </p:sp>
      </p:grpSp>
      <p:grpSp>
        <p:nvGrpSpPr>
          <p:cNvPr id="10" name="组合 9"/>
          <p:cNvGrpSpPr>
            <a:grpSpLocks/>
          </p:cNvGrpSpPr>
          <p:nvPr/>
        </p:nvGrpSpPr>
        <p:grpSpPr bwMode="auto">
          <a:xfrm>
            <a:off x="815975" y="2349500"/>
            <a:ext cx="8123238" cy="719138"/>
            <a:chOff x="815640" y="2348879"/>
            <a:chExt cx="8123221" cy="720081"/>
          </a:xfrm>
        </p:grpSpPr>
        <p:sp>
          <p:nvSpPr>
            <p:cNvPr id="11" name="矩形 10"/>
            <p:cNvSpPr>
              <a:spLocks noChangeAspect="1"/>
            </p:cNvSpPr>
            <p:nvPr/>
          </p:nvSpPr>
          <p:spPr>
            <a:xfrm>
              <a:off x="815640" y="2471277"/>
              <a:ext cx="474662" cy="473695"/>
            </a:xfrm>
            <a:prstGeom prst="re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2" name="矩形 11"/>
            <p:cNvSpPr/>
            <p:nvPr/>
          </p:nvSpPr>
          <p:spPr>
            <a:xfrm>
              <a:off x="1052178" y="2348879"/>
              <a:ext cx="7886683" cy="72008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170688" tIns="170688" rIns="170688" bIns="170688" spcCol="1270" anchor="ctr"/>
            <a:lstStyle/>
            <a:p>
              <a:pPr defTabSz="1066800" fontAlgn="auto">
                <a:lnSpc>
                  <a:spcPct val="90000"/>
                </a:lnSpc>
                <a:spcAft>
                  <a:spcPct val="35000"/>
                </a:spcAft>
                <a:defRPr/>
              </a:pPr>
              <a:r>
                <a:rPr lang="zh-CN" altLang="en-US" sz="2200" b="1" dirty="0"/>
                <a:t>（一）用电安全</a:t>
              </a:r>
            </a:p>
          </p:txBody>
        </p:sp>
      </p:grpSp>
      <p:grpSp>
        <p:nvGrpSpPr>
          <p:cNvPr id="13" name="组合 12"/>
          <p:cNvGrpSpPr>
            <a:grpSpLocks/>
          </p:cNvGrpSpPr>
          <p:nvPr/>
        </p:nvGrpSpPr>
        <p:grpSpPr bwMode="auto">
          <a:xfrm>
            <a:off x="815975" y="4394200"/>
            <a:ext cx="8116888" cy="720725"/>
            <a:chOff x="815640" y="4511077"/>
            <a:chExt cx="8116987" cy="720081"/>
          </a:xfrm>
        </p:grpSpPr>
        <p:sp>
          <p:nvSpPr>
            <p:cNvPr id="14" name="矩形 13"/>
            <p:cNvSpPr>
              <a:spLocks noChangeAspect="1"/>
            </p:cNvSpPr>
            <p:nvPr/>
          </p:nvSpPr>
          <p:spPr>
            <a:xfrm>
              <a:off x="815640" y="4633206"/>
              <a:ext cx="474669" cy="475824"/>
            </a:xfrm>
            <a:prstGeom prst="re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5" name="矩形 14"/>
            <p:cNvSpPr/>
            <p:nvPr/>
          </p:nvSpPr>
          <p:spPr>
            <a:xfrm>
              <a:off x="1047418" y="4511077"/>
              <a:ext cx="7885209" cy="72008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170688" tIns="170688" rIns="170688" bIns="170688" spcCol="1270" anchor="ctr"/>
            <a:lstStyle/>
            <a:p>
              <a:pPr fontAlgn="auto">
                <a:spcBef>
                  <a:spcPts val="0"/>
                </a:spcBef>
                <a:spcAft>
                  <a:spcPts val="0"/>
                </a:spcAft>
                <a:defRPr/>
              </a:pPr>
              <a:r>
                <a:rPr lang="zh-CN" altLang="en-US" sz="2200" b="1" dirty="0"/>
                <a:t>（三）起重吊装安全</a:t>
              </a:r>
              <a:endParaRPr lang="zh-CN" altLang="en-US" sz="2200" dirty="0"/>
            </a:p>
          </p:txBody>
        </p:sp>
      </p:grpSp>
      <p:grpSp>
        <p:nvGrpSpPr>
          <p:cNvPr id="16" name="组合 15"/>
          <p:cNvGrpSpPr>
            <a:grpSpLocks/>
          </p:cNvGrpSpPr>
          <p:nvPr/>
        </p:nvGrpSpPr>
        <p:grpSpPr bwMode="auto">
          <a:xfrm>
            <a:off x="815975" y="1125538"/>
            <a:ext cx="6461125" cy="790575"/>
            <a:chOff x="815634" y="1124744"/>
            <a:chExt cx="6460949" cy="792088"/>
          </a:xfrm>
        </p:grpSpPr>
        <p:sp>
          <p:nvSpPr>
            <p:cNvPr id="17" name="矩形 16"/>
            <p:cNvSpPr>
              <a:spLocks noChangeAspect="1"/>
            </p:cNvSpPr>
            <p:nvPr/>
          </p:nvSpPr>
          <p:spPr>
            <a:xfrm>
              <a:off x="815634" y="1124744"/>
              <a:ext cx="6460949" cy="760277"/>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矩形 17"/>
            <p:cNvSpPr>
              <a:spLocks noChangeAspect="1"/>
            </p:cNvSpPr>
            <p:nvPr/>
          </p:nvSpPr>
          <p:spPr>
            <a:xfrm>
              <a:off x="829922" y="1388773"/>
              <a:ext cx="474649" cy="475570"/>
            </a:xfrm>
            <a:prstGeom prst="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8684" name="TextBox 18"/>
            <p:cNvSpPr txBox="1">
              <a:spLocks noChangeArrowheads="1"/>
            </p:cNvSpPr>
            <p:nvPr/>
          </p:nvSpPr>
          <p:spPr bwMode="auto">
            <a:xfrm>
              <a:off x="1331640" y="1307434"/>
              <a:ext cx="5688632" cy="609398"/>
            </a:xfrm>
            <a:prstGeom prst="rect">
              <a:avLst/>
            </a:prstGeom>
            <a:noFill/>
            <a:ln w="9525">
              <a:noFill/>
              <a:miter lim="800000"/>
              <a:headEnd/>
              <a:tailEnd/>
            </a:ln>
          </p:spPr>
          <p:txBody>
            <a:bodyPr>
              <a:spAutoFit/>
            </a:bodyPr>
            <a:lstStyle/>
            <a:p>
              <a:pPr>
                <a:lnSpc>
                  <a:spcPct val="120000"/>
                </a:lnSpc>
              </a:pPr>
              <a:r>
                <a:rPr lang="zh-CN" altLang="en-US" sz="2800" b="1">
                  <a:ea typeface="微软雅黑" pitchFamily="34" charset="-122"/>
                </a:rPr>
                <a:t>五、用电、消防、起重、高空作业</a:t>
              </a:r>
              <a:endParaRPr lang="zh-CN" altLang="en-US" sz="2800">
                <a:ea typeface="微软雅黑" pitchFamily="34" charset="-122"/>
              </a:endParaRPr>
            </a:p>
          </p:txBody>
        </p:sp>
      </p:grpSp>
      <p:grpSp>
        <p:nvGrpSpPr>
          <p:cNvPr id="25" name="组合 24"/>
          <p:cNvGrpSpPr>
            <a:grpSpLocks/>
          </p:cNvGrpSpPr>
          <p:nvPr/>
        </p:nvGrpSpPr>
        <p:grpSpPr bwMode="auto">
          <a:xfrm>
            <a:off x="815975" y="5416550"/>
            <a:ext cx="8116888" cy="720725"/>
            <a:chOff x="815640" y="4511077"/>
            <a:chExt cx="8116987" cy="720081"/>
          </a:xfrm>
        </p:grpSpPr>
        <p:sp>
          <p:nvSpPr>
            <p:cNvPr id="26" name="矩形 25"/>
            <p:cNvSpPr>
              <a:spLocks noChangeAspect="1"/>
            </p:cNvSpPr>
            <p:nvPr/>
          </p:nvSpPr>
          <p:spPr>
            <a:xfrm>
              <a:off x="815640" y="4633206"/>
              <a:ext cx="474669" cy="475824"/>
            </a:xfrm>
            <a:prstGeom prst="re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27" name="矩形 26"/>
            <p:cNvSpPr/>
            <p:nvPr/>
          </p:nvSpPr>
          <p:spPr>
            <a:xfrm>
              <a:off x="1047418" y="4511077"/>
              <a:ext cx="7885209" cy="72008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170688" tIns="170688" rIns="170688" bIns="170688" spcCol="1270" anchor="ctr"/>
            <a:lstStyle/>
            <a:p>
              <a:pPr fontAlgn="auto">
                <a:spcBef>
                  <a:spcPts val="0"/>
                </a:spcBef>
                <a:spcAft>
                  <a:spcPts val="0"/>
                </a:spcAft>
                <a:defRPr/>
              </a:pPr>
              <a:r>
                <a:rPr lang="zh-CN" altLang="en-US" sz="2200" b="1" dirty="0"/>
                <a:t>（四）高空作业</a:t>
              </a:r>
              <a:endParaRPr lang="zh-CN" altLang="en-US" sz="220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1000"/>
                                        <p:tgtEl>
                                          <p:spTgt spid="10"/>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1000"/>
                                        <p:tgtEl>
                                          <p:spTgt spid="7"/>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1000"/>
                                        <p:tgtEl>
                                          <p:spTgt spid="13"/>
                                        </p:tgtEl>
                                      </p:cBhvr>
                                    </p:animEffect>
                                  </p:childTnLst>
                                </p:cTn>
                              </p:par>
                            </p:childTnLst>
                          </p:cTn>
                        </p:par>
                        <p:par>
                          <p:cTn id="20" fill="hold">
                            <p:stCondLst>
                              <p:cond delay="4000"/>
                            </p:stCondLst>
                            <p:childTnLst>
                              <p:par>
                                <p:cTn id="21" presetID="22" presetClass="entr" presetSubtype="8"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noAutofit/>
          </a:bodyPr>
          <a:lstStyle/>
          <a:p>
            <a:pPr eaLnBrk="1" fontAlgn="auto" hangingPunct="1">
              <a:spcAft>
                <a:spcPts val="0"/>
              </a:spcAft>
              <a:defRPr/>
            </a:pPr>
            <a:r>
              <a:rPr lang="zh-CN" altLang="zh-CN" dirty="0">
                <a:latin typeface="+mj-ea"/>
              </a:rPr>
              <a:t>铁路建设工程质量安全管理应知应会</a:t>
            </a:r>
            <a:r>
              <a:rPr lang="zh-CN" altLang="zh-CN" dirty="0" smtClean="0">
                <a:latin typeface="+mj-ea"/>
              </a:rPr>
              <a:t>手册</a:t>
            </a:r>
            <a:endParaRPr lang="zh-CN" altLang="en-US" dirty="0"/>
          </a:p>
        </p:txBody>
      </p:sp>
      <p:sp>
        <p:nvSpPr>
          <p:cNvPr id="29698" name="灯片编号占位符 2"/>
          <p:cNvSpPr>
            <a:spLocks noGrp="1"/>
          </p:cNvSpPr>
          <p:nvPr>
            <p:ph type="sldNum" sz="quarter" idx="13"/>
          </p:nvPr>
        </p:nvSpPr>
        <p:spPr bwMode="auto">
          <a:solidFill>
            <a:srgbClr val="FFFFFF">
              <a:alpha val="69803"/>
            </a:srgbClr>
          </a:solidFill>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altLang="zh-CN">
                <a:latin typeface="Arial" charset="0"/>
                <a:cs typeface="Arial" charset="0"/>
              </a:rPr>
              <a:t>P</a:t>
            </a:r>
            <a:fld id="{7337C2EF-F5F4-41EB-B525-3F5931656302}" type="slidenum">
              <a:rPr lang="zh-CN" altLang="en-US">
                <a:latin typeface="Arial" charset="0"/>
                <a:cs typeface="Arial" charset="0"/>
              </a:rPr>
              <a:pPr fontAlgn="base">
                <a:spcBef>
                  <a:spcPct val="0"/>
                </a:spcBef>
                <a:spcAft>
                  <a:spcPct val="0"/>
                </a:spcAft>
                <a:defRPr/>
              </a:pPr>
              <a:t>14</a:t>
            </a:fld>
            <a:endParaRPr lang="zh-CN" altLang="en-US">
              <a:latin typeface="Arial" charset="0"/>
              <a:cs typeface="Arial" charset="0"/>
            </a:endParaRPr>
          </a:p>
        </p:txBody>
      </p:sp>
      <p:grpSp>
        <p:nvGrpSpPr>
          <p:cNvPr id="16" name="组合 15"/>
          <p:cNvGrpSpPr>
            <a:grpSpLocks/>
          </p:cNvGrpSpPr>
          <p:nvPr/>
        </p:nvGrpSpPr>
        <p:grpSpPr bwMode="auto">
          <a:xfrm>
            <a:off x="815975" y="1125538"/>
            <a:ext cx="6461125" cy="790575"/>
            <a:chOff x="815634" y="1124744"/>
            <a:chExt cx="6460949" cy="792088"/>
          </a:xfrm>
        </p:grpSpPr>
        <p:sp>
          <p:nvSpPr>
            <p:cNvPr id="17" name="矩形 16"/>
            <p:cNvSpPr>
              <a:spLocks noChangeAspect="1"/>
            </p:cNvSpPr>
            <p:nvPr/>
          </p:nvSpPr>
          <p:spPr>
            <a:xfrm>
              <a:off x="815634" y="1124744"/>
              <a:ext cx="6460949" cy="760277"/>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矩形 17"/>
            <p:cNvSpPr>
              <a:spLocks noChangeAspect="1"/>
            </p:cNvSpPr>
            <p:nvPr/>
          </p:nvSpPr>
          <p:spPr>
            <a:xfrm>
              <a:off x="829922" y="1388773"/>
              <a:ext cx="474649" cy="475570"/>
            </a:xfrm>
            <a:prstGeom prst="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9736" name="TextBox 18"/>
            <p:cNvSpPr txBox="1">
              <a:spLocks noChangeArrowheads="1"/>
            </p:cNvSpPr>
            <p:nvPr/>
          </p:nvSpPr>
          <p:spPr bwMode="auto">
            <a:xfrm>
              <a:off x="1331640" y="1307434"/>
              <a:ext cx="5688632" cy="609398"/>
            </a:xfrm>
            <a:prstGeom prst="rect">
              <a:avLst/>
            </a:prstGeom>
            <a:noFill/>
            <a:ln w="9525">
              <a:noFill/>
              <a:miter lim="800000"/>
              <a:headEnd/>
              <a:tailEnd/>
            </a:ln>
          </p:spPr>
          <p:txBody>
            <a:bodyPr>
              <a:spAutoFit/>
            </a:bodyPr>
            <a:lstStyle/>
            <a:p>
              <a:pPr>
                <a:lnSpc>
                  <a:spcPct val="120000"/>
                </a:lnSpc>
              </a:pPr>
              <a:r>
                <a:rPr lang="zh-CN" altLang="en-US" sz="2800" b="1">
                  <a:ea typeface="微软雅黑" pitchFamily="34" charset="-122"/>
                </a:rPr>
                <a:t>六、安全事故等级及上报程序</a:t>
              </a:r>
              <a:endParaRPr lang="zh-CN" altLang="en-US" sz="2800">
                <a:ea typeface="微软雅黑" pitchFamily="34" charset="-122"/>
              </a:endParaRPr>
            </a:p>
          </p:txBody>
        </p:sp>
      </p:grpSp>
      <p:graphicFrame>
        <p:nvGraphicFramePr>
          <p:cNvPr id="4" name="表格 3"/>
          <p:cNvGraphicFramePr>
            <a:graphicFrameLocks noGrp="1"/>
          </p:cNvGraphicFramePr>
          <p:nvPr/>
        </p:nvGraphicFramePr>
        <p:xfrm>
          <a:off x="808038" y="2484438"/>
          <a:ext cx="7580456" cy="3536661"/>
        </p:xfrm>
        <a:graphic>
          <a:graphicData uri="http://schemas.openxmlformats.org/drawingml/2006/table">
            <a:tbl>
              <a:tblPr firstRow="1" bandRow="1">
                <a:tableStyleId>{5C22544A-7EE6-4342-B048-85BDC9FD1C3A}</a:tableStyleId>
              </a:tblPr>
              <a:tblGrid>
                <a:gridCol w="1895114"/>
                <a:gridCol w="1895114"/>
                <a:gridCol w="1895114"/>
                <a:gridCol w="1895114"/>
              </a:tblGrid>
              <a:tr h="647059">
                <a:tc>
                  <a:txBody>
                    <a:bodyPr/>
                    <a:lstStyle/>
                    <a:p>
                      <a:pPr algn="ctr">
                        <a:spcAft>
                          <a:spcPts val="0"/>
                        </a:spcAft>
                      </a:pPr>
                      <a:r>
                        <a:rPr lang="zh-CN" sz="2000" b="1" kern="100" dirty="0">
                          <a:effectLst/>
                          <a:latin typeface="+mn-ea"/>
                          <a:ea typeface="+mn-ea"/>
                        </a:rPr>
                        <a:t>等级</a:t>
                      </a:r>
                      <a:endParaRPr lang="zh-CN" sz="2000" kern="100" dirty="0">
                        <a:effectLst/>
                        <a:latin typeface="+mn-ea"/>
                        <a:ea typeface="+mn-ea"/>
                      </a:endParaRPr>
                    </a:p>
                  </a:txBody>
                  <a:tcPr marL="68580" marR="68580" marT="0" marB="0" anchor="ctr"/>
                </a:tc>
                <a:tc>
                  <a:txBody>
                    <a:bodyPr/>
                    <a:lstStyle/>
                    <a:p>
                      <a:pPr algn="ctr">
                        <a:spcAft>
                          <a:spcPts val="0"/>
                        </a:spcAft>
                      </a:pPr>
                      <a:r>
                        <a:rPr lang="zh-CN" sz="2000" b="1" kern="100" dirty="0">
                          <a:effectLst/>
                          <a:latin typeface="+mn-ea"/>
                          <a:ea typeface="+mn-ea"/>
                        </a:rPr>
                        <a:t>死亡</a:t>
                      </a:r>
                      <a:endParaRPr lang="zh-CN" sz="2000" kern="100" dirty="0">
                        <a:effectLst/>
                        <a:latin typeface="+mn-ea"/>
                        <a:ea typeface="+mn-ea"/>
                      </a:endParaRPr>
                    </a:p>
                  </a:txBody>
                  <a:tcPr marL="68580" marR="68580" marT="0" marB="0" anchor="ctr"/>
                </a:tc>
                <a:tc>
                  <a:txBody>
                    <a:bodyPr/>
                    <a:lstStyle/>
                    <a:p>
                      <a:pPr algn="ctr">
                        <a:spcAft>
                          <a:spcPts val="0"/>
                        </a:spcAft>
                      </a:pPr>
                      <a:r>
                        <a:rPr lang="zh-CN" sz="2000" b="1" kern="100">
                          <a:effectLst/>
                          <a:latin typeface="+mn-ea"/>
                          <a:ea typeface="+mn-ea"/>
                        </a:rPr>
                        <a:t>或重伤</a:t>
                      </a:r>
                      <a:endParaRPr lang="zh-CN" sz="2000" kern="100">
                        <a:effectLst/>
                        <a:latin typeface="+mn-ea"/>
                        <a:ea typeface="+mn-ea"/>
                      </a:endParaRPr>
                    </a:p>
                  </a:txBody>
                  <a:tcPr marL="68580" marR="68580" marT="0" marB="0" anchor="ctr"/>
                </a:tc>
                <a:tc>
                  <a:txBody>
                    <a:bodyPr/>
                    <a:lstStyle/>
                    <a:p>
                      <a:pPr algn="ctr">
                        <a:spcAft>
                          <a:spcPts val="0"/>
                        </a:spcAft>
                      </a:pPr>
                      <a:r>
                        <a:rPr lang="zh-CN" sz="2000" b="1" kern="100">
                          <a:effectLst/>
                          <a:latin typeface="+mn-ea"/>
                          <a:ea typeface="+mn-ea"/>
                        </a:rPr>
                        <a:t>或直接经济损失</a:t>
                      </a:r>
                      <a:endParaRPr lang="zh-CN" sz="2000" kern="100">
                        <a:effectLst/>
                        <a:latin typeface="+mn-ea"/>
                        <a:ea typeface="+mn-ea"/>
                      </a:endParaRPr>
                    </a:p>
                  </a:txBody>
                  <a:tcPr marL="68580" marR="68580" marT="0" marB="0" anchor="ctr"/>
                </a:tc>
              </a:tr>
              <a:tr h="647059">
                <a:tc>
                  <a:txBody>
                    <a:bodyPr/>
                    <a:lstStyle/>
                    <a:p>
                      <a:pPr algn="ctr">
                        <a:spcAft>
                          <a:spcPts val="0"/>
                        </a:spcAft>
                      </a:pPr>
                      <a:r>
                        <a:rPr lang="zh-CN" sz="2000" kern="100" dirty="0">
                          <a:effectLst/>
                          <a:latin typeface="+mn-ea"/>
                          <a:ea typeface="+mn-ea"/>
                        </a:rPr>
                        <a:t>特别重大</a:t>
                      </a:r>
                    </a:p>
                  </a:txBody>
                  <a:tcPr marL="68580" marR="68580" marT="0" marB="0" anchor="ctr"/>
                </a:tc>
                <a:tc>
                  <a:txBody>
                    <a:bodyPr/>
                    <a:lstStyle/>
                    <a:p>
                      <a:pPr algn="ctr">
                        <a:spcAft>
                          <a:spcPts val="0"/>
                        </a:spcAft>
                      </a:pPr>
                      <a:r>
                        <a:rPr lang="en-US" sz="2000" kern="100" dirty="0">
                          <a:effectLst/>
                          <a:latin typeface="+mn-ea"/>
                          <a:ea typeface="+mn-ea"/>
                        </a:rPr>
                        <a:t>30</a:t>
                      </a:r>
                      <a:r>
                        <a:rPr lang="zh-CN" sz="2000" kern="100" dirty="0">
                          <a:effectLst/>
                          <a:latin typeface="+mn-ea"/>
                          <a:ea typeface="+mn-ea"/>
                        </a:rPr>
                        <a:t>人以上</a:t>
                      </a:r>
                    </a:p>
                  </a:txBody>
                  <a:tcPr marL="68580" marR="68580" marT="0" marB="0" anchor="ctr"/>
                </a:tc>
                <a:tc>
                  <a:txBody>
                    <a:bodyPr/>
                    <a:lstStyle/>
                    <a:p>
                      <a:pPr algn="ctr">
                        <a:spcAft>
                          <a:spcPts val="0"/>
                        </a:spcAft>
                      </a:pPr>
                      <a:r>
                        <a:rPr lang="en-US" sz="2000" kern="100">
                          <a:effectLst/>
                          <a:latin typeface="+mn-ea"/>
                          <a:ea typeface="+mn-ea"/>
                        </a:rPr>
                        <a:t>100</a:t>
                      </a:r>
                      <a:r>
                        <a:rPr lang="zh-CN" sz="2000" kern="100">
                          <a:effectLst/>
                          <a:latin typeface="+mn-ea"/>
                          <a:ea typeface="+mn-ea"/>
                        </a:rPr>
                        <a:t>人以上</a:t>
                      </a:r>
                    </a:p>
                  </a:txBody>
                  <a:tcPr marL="68580" marR="68580" marT="0" marB="0" anchor="ctr"/>
                </a:tc>
                <a:tc>
                  <a:txBody>
                    <a:bodyPr/>
                    <a:lstStyle/>
                    <a:p>
                      <a:pPr algn="ctr">
                        <a:spcAft>
                          <a:spcPts val="0"/>
                        </a:spcAft>
                      </a:pPr>
                      <a:r>
                        <a:rPr lang="en-US" sz="2000" kern="100">
                          <a:effectLst/>
                          <a:latin typeface="+mn-ea"/>
                          <a:ea typeface="+mn-ea"/>
                        </a:rPr>
                        <a:t>1</a:t>
                      </a:r>
                      <a:r>
                        <a:rPr lang="zh-CN" sz="2000" kern="100">
                          <a:effectLst/>
                          <a:latin typeface="+mn-ea"/>
                          <a:ea typeface="+mn-ea"/>
                        </a:rPr>
                        <a:t>亿元以上</a:t>
                      </a:r>
                    </a:p>
                  </a:txBody>
                  <a:tcPr marL="68580" marR="68580" marT="0" marB="0" anchor="ctr"/>
                </a:tc>
              </a:tr>
              <a:tr h="797742">
                <a:tc>
                  <a:txBody>
                    <a:bodyPr/>
                    <a:lstStyle/>
                    <a:p>
                      <a:pPr algn="ctr">
                        <a:spcAft>
                          <a:spcPts val="0"/>
                        </a:spcAft>
                      </a:pPr>
                      <a:r>
                        <a:rPr lang="zh-CN" sz="2000" kern="100" dirty="0">
                          <a:effectLst/>
                          <a:latin typeface="+mn-ea"/>
                          <a:ea typeface="+mn-ea"/>
                        </a:rPr>
                        <a:t>重大</a:t>
                      </a:r>
                    </a:p>
                  </a:txBody>
                  <a:tcPr marL="68580" marR="68580" marT="0" marB="0" anchor="ctr"/>
                </a:tc>
                <a:tc>
                  <a:txBody>
                    <a:bodyPr/>
                    <a:lstStyle/>
                    <a:p>
                      <a:pPr algn="ctr">
                        <a:spcAft>
                          <a:spcPts val="0"/>
                        </a:spcAft>
                      </a:pPr>
                      <a:r>
                        <a:rPr lang="en-US" sz="2000" kern="100" dirty="0">
                          <a:effectLst/>
                          <a:latin typeface="+mn-ea"/>
                          <a:ea typeface="+mn-ea"/>
                        </a:rPr>
                        <a:t>10</a:t>
                      </a:r>
                      <a:r>
                        <a:rPr lang="zh-CN" sz="2000" kern="100" dirty="0">
                          <a:effectLst/>
                          <a:latin typeface="+mn-ea"/>
                          <a:ea typeface="+mn-ea"/>
                        </a:rPr>
                        <a:t>人</a:t>
                      </a:r>
                      <a:r>
                        <a:rPr lang="zh-CN" sz="2000" kern="100" dirty="0" smtClean="0">
                          <a:effectLst/>
                          <a:latin typeface="+mn-ea"/>
                          <a:ea typeface="+mn-ea"/>
                        </a:rPr>
                        <a:t>以上</a:t>
                      </a:r>
                      <a:endParaRPr lang="en-US" altLang="zh-CN" sz="2000" kern="100" dirty="0" smtClean="0">
                        <a:effectLst/>
                        <a:latin typeface="+mn-ea"/>
                        <a:ea typeface="+mn-ea"/>
                      </a:endParaRPr>
                    </a:p>
                    <a:p>
                      <a:pPr algn="ctr">
                        <a:spcAft>
                          <a:spcPts val="0"/>
                        </a:spcAft>
                      </a:pPr>
                      <a:r>
                        <a:rPr lang="en-US" sz="2000" kern="100" dirty="0" smtClean="0">
                          <a:effectLst/>
                          <a:latin typeface="+mn-ea"/>
                          <a:ea typeface="+mn-ea"/>
                        </a:rPr>
                        <a:t>30</a:t>
                      </a:r>
                      <a:r>
                        <a:rPr lang="zh-CN" sz="2000" kern="100" dirty="0">
                          <a:effectLst/>
                          <a:latin typeface="+mn-ea"/>
                          <a:ea typeface="+mn-ea"/>
                        </a:rPr>
                        <a:t>人以下</a:t>
                      </a:r>
                    </a:p>
                  </a:txBody>
                  <a:tcPr marL="68580" marR="68580" marT="0" marB="0" anchor="ctr"/>
                </a:tc>
                <a:tc>
                  <a:txBody>
                    <a:bodyPr/>
                    <a:lstStyle/>
                    <a:p>
                      <a:pPr algn="ctr">
                        <a:spcAft>
                          <a:spcPts val="0"/>
                        </a:spcAft>
                      </a:pPr>
                      <a:r>
                        <a:rPr lang="en-US" sz="2000" kern="100" dirty="0">
                          <a:effectLst/>
                          <a:latin typeface="+mn-ea"/>
                          <a:ea typeface="+mn-ea"/>
                        </a:rPr>
                        <a:t>50</a:t>
                      </a:r>
                      <a:r>
                        <a:rPr lang="zh-CN" sz="2000" kern="100" dirty="0">
                          <a:effectLst/>
                          <a:latin typeface="+mn-ea"/>
                          <a:ea typeface="+mn-ea"/>
                        </a:rPr>
                        <a:t>人</a:t>
                      </a:r>
                      <a:r>
                        <a:rPr lang="zh-CN" sz="2000" kern="100" dirty="0" smtClean="0">
                          <a:effectLst/>
                          <a:latin typeface="+mn-ea"/>
                          <a:ea typeface="+mn-ea"/>
                        </a:rPr>
                        <a:t>以上</a:t>
                      </a:r>
                      <a:endParaRPr lang="en-US" altLang="zh-CN" sz="2000" kern="100" dirty="0" smtClean="0">
                        <a:effectLst/>
                        <a:latin typeface="+mn-ea"/>
                        <a:ea typeface="+mn-ea"/>
                      </a:endParaRPr>
                    </a:p>
                    <a:p>
                      <a:pPr algn="ctr">
                        <a:spcAft>
                          <a:spcPts val="0"/>
                        </a:spcAft>
                      </a:pPr>
                      <a:r>
                        <a:rPr lang="en-US" sz="2000" kern="100" dirty="0" smtClean="0">
                          <a:effectLst/>
                          <a:latin typeface="+mn-ea"/>
                          <a:ea typeface="+mn-ea"/>
                        </a:rPr>
                        <a:t>100</a:t>
                      </a:r>
                      <a:r>
                        <a:rPr lang="zh-CN" sz="2000" kern="100" dirty="0">
                          <a:effectLst/>
                          <a:latin typeface="+mn-ea"/>
                          <a:ea typeface="+mn-ea"/>
                        </a:rPr>
                        <a:t>人以下</a:t>
                      </a:r>
                    </a:p>
                  </a:txBody>
                  <a:tcPr marL="68580" marR="68580" marT="0" marB="0" anchor="ctr"/>
                </a:tc>
                <a:tc>
                  <a:txBody>
                    <a:bodyPr/>
                    <a:lstStyle/>
                    <a:p>
                      <a:pPr algn="ctr">
                        <a:spcAft>
                          <a:spcPts val="0"/>
                        </a:spcAft>
                      </a:pPr>
                      <a:r>
                        <a:rPr lang="en-US" sz="2000" kern="100" dirty="0">
                          <a:effectLst/>
                          <a:latin typeface="+mn-ea"/>
                          <a:ea typeface="+mn-ea"/>
                        </a:rPr>
                        <a:t>5000</a:t>
                      </a:r>
                      <a:r>
                        <a:rPr lang="zh-CN" sz="2000" kern="100" dirty="0">
                          <a:effectLst/>
                          <a:latin typeface="+mn-ea"/>
                          <a:ea typeface="+mn-ea"/>
                        </a:rPr>
                        <a:t>万元</a:t>
                      </a:r>
                      <a:r>
                        <a:rPr lang="zh-CN" sz="2000" kern="100" dirty="0" smtClean="0">
                          <a:effectLst/>
                          <a:latin typeface="+mn-ea"/>
                          <a:ea typeface="+mn-ea"/>
                        </a:rPr>
                        <a:t>以上</a:t>
                      </a:r>
                      <a:endParaRPr lang="en-US" altLang="zh-CN" sz="2000" kern="100" dirty="0" smtClean="0">
                        <a:effectLst/>
                        <a:latin typeface="+mn-ea"/>
                        <a:ea typeface="+mn-ea"/>
                      </a:endParaRPr>
                    </a:p>
                    <a:p>
                      <a:pPr algn="ctr">
                        <a:spcAft>
                          <a:spcPts val="0"/>
                        </a:spcAft>
                      </a:pPr>
                      <a:r>
                        <a:rPr lang="en-US" sz="2000" kern="100" dirty="0" smtClean="0">
                          <a:effectLst/>
                          <a:latin typeface="+mn-ea"/>
                          <a:ea typeface="+mn-ea"/>
                        </a:rPr>
                        <a:t>1</a:t>
                      </a:r>
                      <a:r>
                        <a:rPr lang="zh-CN" sz="2000" kern="100" dirty="0">
                          <a:effectLst/>
                          <a:latin typeface="+mn-ea"/>
                          <a:ea typeface="+mn-ea"/>
                        </a:rPr>
                        <a:t>亿元以下</a:t>
                      </a:r>
                    </a:p>
                  </a:txBody>
                  <a:tcPr marL="68580" marR="68580" marT="0" marB="0" anchor="ctr"/>
                </a:tc>
              </a:tr>
              <a:tr h="797742">
                <a:tc>
                  <a:txBody>
                    <a:bodyPr/>
                    <a:lstStyle/>
                    <a:p>
                      <a:pPr algn="ctr">
                        <a:spcAft>
                          <a:spcPts val="0"/>
                        </a:spcAft>
                      </a:pPr>
                      <a:r>
                        <a:rPr lang="zh-CN" sz="2000" kern="100">
                          <a:effectLst/>
                          <a:latin typeface="+mn-ea"/>
                          <a:ea typeface="+mn-ea"/>
                        </a:rPr>
                        <a:t>较大</a:t>
                      </a:r>
                    </a:p>
                  </a:txBody>
                  <a:tcPr marL="68580" marR="68580" marT="0" marB="0" anchor="ctr"/>
                </a:tc>
                <a:tc>
                  <a:txBody>
                    <a:bodyPr/>
                    <a:lstStyle/>
                    <a:p>
                      <a:pPr algn="ctr">
                        <a:spcAft>
                          <a:spcPts val="0"/>
                        </a:spcAft>
                      </a:pPr>
                      <a:r>
                        <a:rPr lang="en-US" sz="2000" kern="100" dirty="0">
                          <a:effectLst/>
                          <a:latin typeface="+mn-ea"/>
                          <a:ea typeface="+mn-ea"/>
                        </a:rPr>
                        <a:t>3</a:t>
                      </a:r>
                      <a:r>
                        <a:rPr lang="zh-CN" sz="2000" kern="100" dirty="0">
                          <a:effectLst/>
                          <a:latin typeface="+mn-ea"/>
                          <a:ea typeface="+mn-ea"/>
                        </a:rPr>
                        <a:t>人</a:t>
                      </a:r>
                      <a:r>
                        <a:rPr lang="zh-CN" sz="2000" kern="100" dirty="0" smtClean="0">
                          <a:effectLst/>
                          <a:latin typeface="+mn-ea"/>
                          <a:ea typeface="+mn-ea"/>
                        </a:rPr>
                        <a:t>以上</a:t>
                      </a:r>
                      <a:endParaRPr lang="en-US" altLang="zh-CN" sz="2000" kern="100" dirty="0" smtClean="0">
                        <a:effectLst/>
                        <a:latin typeface="+mn-ea"/>
                        <a:ea typeface="+mn-ea"/>
                      </a:endParaRPr>
                    </a:p>
                    <a:p>
                      <a:pPr algn="ctr">
                        <a:spcAft>
                          <a:spcPts val="0"/>
                        </a:spcAft>
                      </a:pPr>
                      <a:r>
                        <a:rPr lang="en-US" sz="2000" kern="100" dirty="0" smtClean="0">
                          <a:effectLst/>
                          <a:latin typeface="+mn-ea"/>
                          <a:ea typeface="+mn-ea"/>
                        </a:rPr>
                        <a:t>10</a:t>
                      </a:r>
                      <a:r>
                        <a:rPr lang="zh-CN" sz="2000" kern="100" dirty="0">
                          <a:effectLst/>
                          <a:latin typeface="+mn-ea"/>
                          <a:ea typeface="+mn-ea"/>
                        </a:rPr>
                        <a:t>人以下</a:t>
                      </a:r>
                    </a:p>
                  </a:txBody>
                  <a:tcPr marL="68580" marR="68580" marT="0" marB="0" anchor="ctr"/>
                </a:tc>
                <a:tc>
                  <a:txBody>
                    <a:bodyPr/>
                    <a:lstStyle/>
                    <a:p>
                      <a:pPr algn="ctr">
                        <a:spcAft>
                          <a:spcPts val="0"/>
                        </a:spcAft>
                      </a:pPr>
                      <a:r>
                        <a:rPr lang="en-US" sz="2000" kern="100" dirty="0">
                          <a:effectLst/>
                          <a:latin typeface="+mn-ea"/>
                          <a:ea typeface="+mn-ea"/>
                        </a:rPr>
                        <a:t>10</a:t>
                      </a:r>
                      <a:r>
                        <a:rPr lang="zh-CN" sz="2000" kern="100" dirty="0">
                          <a:effectLst/>
                          <a:latin typeface="+mn-ea"/>
                          <a:ea typeface="+mn-ea"/>
                        </a:rPr>
                        <a:t>人</a:t>
                      </a:r>
                      <a:r>
                        <a:rPr lang="zh-CN" sz="2000" kern="100" dirty="0" smtClean="0">
                          <a:effectLst/>
                          <a:latin typeface="+mn-ea"/>
                          <a:ea typeface="+mn-ea"/>
                        </a:rPr>
                        <a:t>以上</a:t>
                      </a:r>
                      <a:endParaRPr lang="en-US" altLang="zh-CN" sz="2000" kern="100" dirty="0" smtClean="0">
                        <a:effectLst/>
                        <a:latin typeface="+mn-ea"/>
                        <a:ea typeface="+mn-ea"/>
                      </a:endParaRPr>
                    </a:p>
                    <a:p>
                      <a:pPr algn="ctr">
                        <a:spcAft>
                          <a:spcPts val="0"/>
                        </a:spcAft>
                      </a:pPr>
                      <a:r>
                        <a:rPr lang="en-US" sz="2000" kern="100" dirty="0" smtClean="0">
                          <a:effectLst/>
                          <a:latin typeface="+mn-ea"/>
                          <a:ea typeface="+mn-ea"/>
                        </a:rPr>
                        <a:t>50</a:t>
                      </a:r>
                      <a:r>
                        <a:rPr lang="zh-CN" sz="2000" kern="100" dirty="0">
                          <a:effectLst/>
                          <a:latin typeface="+mn-ea"/>
                          <a:ea typeface="+mn-ea"/>
                        </a:rPr>
                        <a:t>人以下</a:t>
                      </a:r>
                    </a:p>
                  </a:txBody>
                  <a:tcPr marL="68580" marR="68580" marT="0" marB="0" anchor="ctr"/>
                </a:tc>
                <a:tc>
                  <a:txBody>
                    <a:bodyPr/>
                    <a:lstStyle/>
                    <a:p>
                      <a:pPr algn="ctr">
                        <a:spcAft>
                          <a:spcPts val="0"/>
                        </a:spcAft>
                      </a:pPr>
                      <a:r>
                        <a:rPr lang="en-US" sz="2000" kern="100" dirty="0">
                          <a:effectLst/>
                          <a:latin typeface="+mn-ea"/>
                          <a:ea typeface="+mn-ea"/>
                        </a:rPr>
                        <a:t>1000</a:t>
                      </a:r>
                      <a:r>
                        <a:rPr lang="zh-CN" sz="2000" kern="100" dirty="0">
                          <a:effectLst/>
                          <a:latin typeface="+mn-ea"/>
                          <a:ea typeface="+mn-ea"/>
                        </a:rPr>
                        <a:t>万元</a:t>
                      </a:r>
                      <a:r>
                        <a:rPr lang="zh-CN" sz="2000" kern="100" dirty="0" smtClean="0">
                          <a:effectLst/>
                          <a:latin typeface="+mn-ea"/>
                          <a:ea typeface="+mn-ea"/>
                        </a:rPr>
                        <a:t>以上</a:t>
                      </a:r>
                      <a:endParaRPr lang="en-US" altLang="zh-CN" sz="2000" kern="100" dirty="0" smtClean="0">
                        <a:effectLst/>
                        <a:latin typeface="+mn-ea"/>
                        <a:ea typeface="+mn-ea"/>
                      </a:endParaRPr>
                    </a:p>
                    <a:p>
                      <a:pPr algn="ctr">
                        <a:spcAft>
                          <a:spcPts val="0"/>
                        </a:spcAft>
                      </a:pPr>
                      <a:r>
                        <a:rPr lang="en-US" sz="2000" kern="100" dirty="0" smtClean="0">
                          <a:effectLst/>
                          <a:latin typeface="+mn-ea"/>
                          <a:ea typeface="+mn-ea"/>
                        </a:rPr>
                        <a:t>5000</a:t>
                      </a:r>
                      <a:r>
                        <a:rPr lang="zh-CN" sz="2000" kern="100" dirty="0">
                          <a:effectLst/>
                          <a:latin typeface="+mn-ea"/>
                          <a:ea typeface="+mn-ea"/>
                        </a:rPr>
                        <a:t>万元以下</a:t>
                      </a:r>
                    </a:p>
                  </a:txBody>
                  <a:tcPr marL="68580" marR="68580" marT="0" marB="0" anchor="ctr"/>
                </a:tc>
              </a:tr>
              <a:tr h="647059">
                <a:tc>
                  <a:txBody>
                    <a:bodyPr/>
                    <a:lstStyle/>
                    <a:p>
                      <a:pPr algn="ctr">
                        <a:spcAft>
                          <a:spcPts val="0"/>
                        </a:spcAft>
                      </a:pPr>
                      <a:r>
                        <a:rPr lang="zh-CN" sz="2000" kern="100">
                          <a:effectLst/>
                          <a:latin typeface="+mn-ea"/>
                          <a:ea typeface="+mn-ea"/>
                        </a:rPr>
                        <a:t>一般</a:t>
                      </a:r>
                    </a:p>
                  </a:txBody>
                  <a:tcPr marL="68580" marR="68580" marT="0" marB="0" anchor="ctr"/>
                </a:tc>
                <a:tc>
                  <a:txBody>
                    <a:bodyPr/>
                    <a:lstStyle/>
                    <a:p>
                      <a:pPr algn="ctr">
                        <a:spcAft>
                          <a:spcPts val="0"/>
                        </a:spcAft>
                      </a:pPr>
                      <a:r>
                        <a:rPr lang="en-US" sz="2000" kern="100">
                          <a:effectLst/>
                          <a:latin typeface="+mn-ea"/>
                          <a:ea typeface="+mn-ea"/>
                        </a:rPr>
                        <a:t>3</a:t>
                      </a:r>
                      <a:r>
                        <a:rPr lang="zh-CN" sz="2000" kern="100">
                          <a:effectLst/>
                          <a:latin typeface="+mn-ea"/>
                          <a:ea typeface="+mn-ea"/>
                        </a:rPr>
                        <a:t>人以下</a:t>
                      </a:r>
                    </a:p>
                  </a:txBody>
                  <a:tcPr marL="68580" marR="68580" marT="0" marB="0" anchor="ctr"/>
                </a:tc>
                <a:tc>
                  <a:txBody>
                    <a:bodyPr/>
                    <a:lstStyle/>
                    <a:p>
                      <a:pPr algn="ctr">
                        <a:spcAft>
                          <a:spcPts val="0"/>
                        </a:spcAft>
                      </a:pPr>
                      <a:r>
                        <a:rPr lang="en-US" sz="2000" kern="100">
                          <a:effectLst/>
                          <a:latin typeface="+mn-ea"/>
                          <a:ea typeface="+mn-ea"/>
                        </a:rPr>
                        <a:t>10</a:t>
                      </a:r>
                      <a:r>
                        <a:rPr lang="zh-CN" sz="2000" kern="100">
                          <a:effectLst/>
                          <a:latin typeface="+mn-ea"/>
                          <a:ea typeface="+mn-ea"/>
                        </a:rPr>
                        <a:t>人以下</a:t>
                      </a:r>
                    </a:p>
                  </a:txBody>
                  <a:tcPr marL="68580" marR="68580" marT="0" marB="0" anchor="ctr"/>
                </a:tc>
                <a:tc>
                  <a:txBody>
                    <a:bodyPr/>
                    <a:lstStyle/>
                    <a:p>
                      <a:pPr algn="ctr">
                        <a:spcAft>
                          <a:spcPts val="0"/>
                        </a:spcAft>
                      </a:pPr>
                      <a:r>
                        <a:rPr lang="en-US" sz="2000" kern="100" dirty="0">
                          <a:effectLst/>
                          <a:latin typeface="+mn-ea"/>
                          <a:ea typeface="+mn-ea"/>
                        </a:rPr>
                        <a:t>1000</a:t>
                      </a:r>
                      <a:r>
                        <a:rPr lang="zh-CN" sz="2000" kern="100" dirty="0">
                          <a:effectLst/>
                          <a:latin typeface="+mn-ea"/>
                          <a:ea typeface="+mn-ea"/>
                        </a:rPr>
                        <a:t>万元以下</a:t>
                      </a:r>
                    </a:p>
                  </a:txBody>
                  <a:tcPr marL="68580" marR="68580" marT="0" marB="0" anchor="ctr"/>
                </a:tc>
              </a:tr>
            </a:tbl>
          </a:graphicData>
        </a:graphic>
      </p:graphicFrame>
      <p:sp>
        <p:nvSpPr>
          <p:cNvPr id="5" name="TextBox 4"/>
          <p:cNvSpPr txBox="1">
            <a:spLocks noChangeArrowheads="1"/>
          </p:cNvSpPr>
          <p:nvPr/>
        </p:nvSpPr>
        <p:spPr bwMode="auto">
          <a:xfrm>
            <a:off x="3319463" y="2022475"/>
            <a:ext cx="2505075" cy="536575"/>
          </a:xfrm>
          <a:prstGeom prst="rect">
            <a:avLst/>
          </a:prstGeom>
          <a:noFill/>
          <a:ln w="9525">
            <a:noFill/>
            <a:miter lim="800000"/>
            <a:headEnd/>
            <a:tailEnd/>
          </a:ln>
        </p:spPr>
        <p:txBody>
          <a:bodyPr>
            <a:spAutoFit/>
          </a:bodyPr>
          <a:lstStyle/>
          <a:p>
            <a:pPr>
              <a:lnSpc>
                <a:spcPct val="120000"/>
              </a:lnSpc>
            </a:pPr>
            <a:r>
              <a:rPr lang="zh-CN" altLang="zh-CN" sz="2400" b="1">
                <a:ea typeface="微软雅黑" pitchFamily="34" charset="-122"/>
              </a:rPr>
              <a:t>事</a:t>
            </a:r>
            <a:r>
              <a:rPr lang="en-US" altLang="zh-CN" sz="2400" b="1">
                <a:ea typeface="微软雅黑" pitchFamily="34" charset="-122"/>
              </a:rPr>
              <a:t> </a:t>
            </a:r>
            <a:r>
              <a:rPr lang="zh-CN" altLang="zh-CN" sz="2400" b="1">
                <a:ea typeface="微软雅黑" pitchFamily="34" charset="-122"/>
              </a:rPr>
              <a:t>故</a:t>
            </a:r>
            <a:r>
              <a:rPr lang="en-US" altLang="zh-CN" sz="2400" b="1">
                <a:ea typeface="微软雅黑" pitchFamily="34" charset="-122"/>
              </a:rPr>
              <a:t> </a:t>
            </a:r>
            <a:r>
              <a:rPr lang="zh-CN" altLang="zh-CN" sz="2400" b="1">
                <a:ea typeface="微软雅黑" pitchFamily="34" charset="-122"/>
              </a:rPr>
              <a:t>等</a:t>
            </a:r>
            <a:r>
              <a:rPr lang="en-US" altLang="zh-CN" sz="2400" b="1">
                <a:ea typeface="微软雅黑" pitchFamily="34" charset="-122"/>
              </a:rPr>
              <a:t> </a:t>
            </a:r>
            <a:r>
              <a:rPr lang="zh-CN" altLang="zh-CN" sz="2400" b="1">
                <a:ea typeface="微软雅黑" pitchFamily="34" charset="-122"/>
              </a:rPr>
              <a:t>级</a:t>
            </a:r>
            <a:r>
              <a:rPr lang="en-US" altLang="zh-CN" sz="2400" b="1">
                <a:ea typeface="微软雅黑" pitchFamily="34" charset="-122"/>
              </a:rPr>
              <a:t> </a:t>
            </a:r>
            <a:r>
              <a:rPr lang="zh-CN" altLang="zh-CN" sz="2400" b="1">
                <a:ea typeface="微软雅黑" pitchFamily="34" charset="-122"/>
              </a:rPr>
              <a:t>分</a:t>
            </a:r>
            <a:r>
              <a:rPr lang="en-US" altLang="zh-CN" sz="2400" b="1">
                <a:ea typeface="微软雅黑" pitchFamily="34" charset="-122"/>
              </a:rPr>
              <a:t> </a:t>
            </a:r>
            <a:r>
              <a:rPr lang="zh-CN" altLang="zh-CN" sz="2400" b="1">
                <a:ea typeface="微软雅黑" pitchFamily="34" charset="-122"/>
              </a:rPr>
              <a:t>类</a:t>
            </a:r>
          </a:p>
        </p:txBody>
      </p:sp>
      <p:sp>
        <p:nvSpPr>
          <p:cNvPr id="6" name="TextBox 5"/>
          <p:cNvSpPr txBox="1">
            <a:spLocks noChangeArrowheads="1"/>
          </p:cNvSpPr>
          <p:nvPr/>
        </p:nvSpPr>
        <p:spPr bwMode="auto">
          <a:xfrm>
            <a:off x="808038" y="6091238"/>
            <a:ext cx="5341937" cy="361950"/>
          </a:xfrm>
          <a:prstGeom prst="rect">
            <a:avLst/>
          </a:prstGeom>
          <a:noFill/>
          <a:ln w="9525">
            <a:noFill/>
            <a:miter lim="800000"/>
            <a:headEnd/>
            <a:tailEnd/>
          </a:ln>
        </p:spPr>
        <p:txBody>
          <a:bodyPr>
            <a:spAutoFit/>
          </a:bodyPr>
          <a:lstStyle/>
          <a:p>
            <a:pPr>
              <a:lnSpc>
                <a:spcPct val="120000"/>
              </a:lnSpc>
            </a:pPr>
            <a:r>
              <a:rPr lang="zh-CN" altLang="zh-CN" sz="1600">
                <a:ea typeface="微软雅黑" pitchFamily="34" charset="-122"/>
              </a:rPr>
              <a:t>（“以上”包括本数，“以下”不包括本数）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000"/>
                                        <p:tgtEl>
                                          <p:spTgt spid="16"/>
                                        </p:tgtEl>
                                      </p:cBhvr>
                                    </p:animEffect>
                                  </p:childTnLst>
                                </p:cTn>
                              </p:par>
                            </p:childTnLst>
                          </p:cTn>
                        </p:par>
                        <p:par>
                          <p:cTn id="8" fill="hold">
                            <p:stCondLst>
                              <p:cond delay="1000"/>
                            </p:stCondLst>
                            <p:childTnLst>
                              <p:par>
                                <p:cTn id="9" presetID="10" presetClass="entr" presetSubtype="0" fill="hold" grpId="1"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childTnLst>
                                </p:cTn>
                              </p:par>
                              <p:par>
                                <p:cTn id="12" presetID="10"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childTnLst>
                                </p:cTn>
                              </p:par>
                              <p:par>
                                <p:cTn id="15" presetID="10" presetClass="entr" presetSubtype="0" fill="hold" grpId="1"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6"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灯片编号占位符 2"/>
          <p:cNvSpPr>
            <a:spLocks noGrp="1"/>
          </p:cNvSpPr>
          <p:nvPr>
            <p:ph type="sldNum" sz="quarter" idx="13"/>
          </p:nvPr>
        </p:nvSpPr>
        <p:spPr bwMode="auto">
          <a:solidFill>
            <a:srgbClr val="FFFFFF">
              <a:alpha val="69803"/>
            </a:srgbClr>
          </a:solidFill>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altLang="zh-CN">
                <a:latin typeface="Arial" charset="0"/>
                <a:cs typeface="Arial" charset="0"/>
              </a:rPr>
              <a:t>P</a:t>
            </a:r>
            <a:fld id="{74BC183C-706A-4CC7-9764-096DD56A9505}" type="slidenum">
              <a:rPr lang="zh-CN" altLang="en-US">
                <a:latin typeface="Arial" charset="0"/>
                <a:cs typeface="Arial" charset="0"/>
              </a:rPr>
              <a:pPr fontAlgn="base">
                <a:spcBef>
                  <a:spcPct val="0"/>
                </a:spcBef>
                <a:spcAft>
                  <a:spcPct val="0"/>
                </a:spcAft>
                <a:defRPr/>
              </a:pPr>
              <a:t>15</a:t>
            </a:fld>
            <a:endParaRPr lang="zh-CN" altLang="en-US">
              <a:latin typeface="Arial" charset="0"/>
              <a:cs typeface="Arial" charset="0"/>
            </a:endParaRPr>
          </a:p>
        </p:txBody>
      </p:sp>
      <p:sp>
        <p:nvSpPr>
          <p:cNvPr id="4" name="内容占位符 3"/>
          <p:cNvSpPr>
            <a:spLocks noGrp="1"/>
          </p:cNvSpPr>
          <p:nvPr>
            <p:ph sz="quarter" idx="12"/>
          </p:nvPr>
        </p:nvSpPr>
        <p:spPr>
          <a:xfrm>
            <a:off x="468313" y="981075"/>
            <a:ext cx="8207375" cy="5400675"/>
          </a:xfrm>
        </p:spPr>
        <p:txBody>
          <a:bodyPr/>
          <a:lstStyle/>
          <a:p>
            <a:pPr marL="0" indent="0" algn="ctr" eaLnBrk="1" hangingPunct="1">
              <a:lnSpc>
                <a:spcPts val="4000"/>
              </a:lnSpc>
              <a:spcBef>
                <a:spcPct val="0"/>
              </a:spcBef>
              <a:buFont typeface="Arial" charset="0"/>
              <a:buNone/>
            </a:pPr>
            <a:endParaRPr lang="en-US" altLang="zh-CN" sz="3200" b="1" smtClean="0">
              <a:latin typeface="微软雅黑" pitchFamily="34" charset="-122"/>
            </a:endParaRPr>
          </a:p>
          <a:p>
            <a:pPr marL="0" indent="0" algn="ctr" eaLnBrk="1" hangingPunct="1">
              <a:lnSpc>
                <a:spcPts val="4000"/>
              </a:lnSpc>
              <a:spcBef>
                <a:spcPct val="0"/>
              </a:spcBef>
              <a:buFont typeface="Arial" charset="0"/>
              <a:buNone/>
            </a:pPr>
            <a:endParaRPr lang="en-US" altLang="zh-CN" sz="3200" b="1" smtClean="0">
              <a:latin typeface="微软雅黑" pitchFamily="34" charset="-122"/>
            </a:endParaRPr>
          </a:p>
          <a:p>
            <a:pPr marL="0" indent="0" algn="ctr" eaLnBrk="1" hangingPunct="1">
              <a:lnSpc>
                <a:spcPts val="4000"/>
              </a:lnSpc>
              <a:spcBef>
                <a:spcPct val="0"/>
              </a:spcBef>
              <a:buFont typeface="Arial" charset="0"/>
              <a:buNone/>
            </a:pPr>
            <a:endParaRPr lang="en-US" altLang="zh-CN" sz="3200" b="1" smtClean="0">
              <a:latin typeface="微软雅黑" pitchFamily="34" charset="-122"/>
            </a:endParaRPr>
          </a:p>
          <a:p>
            <a:pPr marL="0" indent="0" algn="ctr" eaLnBrk="1" hangingPunct="1">
              <a:lnSpc>
                <a:spcPts val="5000"/>
              </a:lnSpc>
              <a:spcBef>
                <a:spcPct val="0"/>
              </a:spcBef>
              <a:buFont typeface="Arial" charset="0"/>
              <a:buNone/>
            </a:pPr>
            <a:r>
              <a:rPr lang="en-US" altLang="zh-CN" sz="3200" b="1" smtClean="0">
                <a:latin typeface="微软雅黑" pitchFamily="34" charset="-122"/>
              </a:rPr>
              <a:t>《</a:t>
            </a:r>
            <a:r>
              <a:rPr lang="zh-CN" altLang="en-US" sz="3200" b="1" smtClean="0">
                <a:latin typeface="微软雅黑" pitchFamily="34" charset="-122"/>
              </a:rPr>
              <a:t>中共中央国务院关于推进</a:t>
            </a:r>
            <a:endParaRPr lang="en-US" altLang="zh-CN" sz="3200" b="1" smtClean="0">
              <a:latin typeface="微软雅黑" pitchFamily="34" charset="-122"/>
            </a:endParaRPr>
          </a:p>
          <a:p>
            <a:pPr marL="0" indent="0" algn="ctr" eaLnBrk="1" hangingPunct="1">
              <a:lnSpc>
                <a:spcPts val="5000"/>
              </a:lnSpc>
              <a:spcBef>
                <a:spcPct val="0"/>
              </a:spcBef>
              <a:buFont typeface="Arial" charset="0"/>
              <a:buNone/>
            </a:pPr>
            <a:r>
              <a:rPr lang="zh-CN" altLang="en-US" sz="3200" b="1" smtClean="0">
                <a:latin typeface="微软雅黑" pitchFamily="34" charset="-122"/>
              </a:rPr>
              <a:t>   安全生产领域改革发展的意见</a:t>
            </a:r>
            <a:r>
              <a:rPr lang="en-US" altLang="zh-CN" sz="3200" b="1" smtClean="0">
                <a:latin typeface="微软雅黑" pitchFamily="34" charset="-122"/>
              </a:rPr>
              <a:t>》</a:t>
            </a:r>
          </a:p>
          <a:p>
            <a:pPr marL="0" indent="0" algn="ctr" eaLnBrk="1" hangingPunct="1">
              <a:lnSpc>
                <a:spcPts val="5000"/>
              </a:lnSpc>
              <a:spcBef>
                <a:spcPct val="0"/>
              </a:spcBef>
              <a:buFont typeface="Arial" charset="0"/>
              <a:buNone/>
            </a:pPr>
            <a:r>
              <a:rPr lang="zh-CN" altLang="en-US" sz="3200" b="1" smtClean="0">
                <a:latin typeface="微软雅黑" pitchFamily="34" charset="-122"/>
              </a:rPr>
              <a:t>（</a:t>
            </a:r>
            <a:r>
              <a:rPr lang="en-US" altLang="zh-CN" sz="3200" b="1" smtClean="0">
                <a:latin typeface="微软雅黑" pitchFamily="34" charset="-122"/>
              </a:rPr>
              <a:t>2016</a:t>
            </a:r>
            <a:r>
              <a:rPr lang="zh-CN" altLang="en-US" sz="3200" b="1" smtClean="0">
                <a:latin typeface="微软雅黑" pitchFamily="34" charset="-122"/>
              </a:rPr>
              <a:t>年</a:t>
            </a:r>
            <a:r>
              <a:rPr lang="en-US" altLang="zh-CN" sz="3200" b="1" smtClean="0">
                <a:latin typeface="微软雅黑" pitchFamily="34" charset="-122"/>
              </a:rPr>
              <a:t>12</a:t>
            </a:r>
            <a:r>
              <a:rPr lang="zh-CN" altLang="en-US" sz="3200" b="1" smtClean="0">
                <a:latin typeface="微软雅黑" pitchFamily="34" charset="-122"/>
              </a:rPr>
              <a:t>月</a:t>
            </a:r>
            <a:r>
              <a:rPr lang="en-US" altLang="zh-CN" sz="3200" b="1" smtClean="0">
                <a:latin typeface="微软雅黑" pitchFamily="34" charset="-122"/>
              </a:rPr>
              <a:t>9</a:t>
            </a:r>
            <a:r>
              <a:rPr lang="zh-CN" altLang="en-US" sz="3200" b="1" smtClean="0">
                <a:latin typeface="微软雅黑" pitchFamily="34" charset="-122"/>
              </a:rPr>
              <a:t>日）</a:t>
            </a:r>
            <a:endParaRPr lang="en-US" altLang="zh-CN" sz="3200" b="1" smtClean="0">
              <a:latin typeface="微软雅黑" pitchFamily="34" charset="-122"/>
            </a:endParaRPr>
          </a:p>
        </p:txBody>
      </p:sp>
      <p:sp>
        <p:nvSpPr>
          <p:cNvPr id="11267" name="标题 5"/>
          <p:cNvSpPr>
            <a:spLocks noGrp="1"/>
          </p:cNvSpPr>
          <p:nvPr>
            <p:ph type="title"/>
          </p:nvPr>
        </p:nvSpPr>
        <p:spPr/>
        <p:txBody>
          <a:bodyPr/>
          <a:lstStyle/>
          <a:p>
            <a:pPr eaLnBrk="1" hangingPunct="1"/>
            <a:r>
              <a:rPr lang="zh-CN" altLang="en-US" dirty="0" smtClean="0"/>
              <a:t>第三部分</a:t>
            </a:r>
            <a:endParaRPr lang="zh-CN" altLang="en-US" dirty="0" smtClean="0"/>
          </a:p>
        </p:txBody>
      </p:sp>
    </p:spTree>
    <p:extLst>
      <p:ext uri="{BB962C8B-B14F-4D97-AF65-F5344CB8AC3E}">
        <p14:creationId xmlns:p14="http://schemas.microsoft.com/office/powerpoint/2010/main" val="1656115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dissolve">
                                      <p:cBhvr>
                                        <p:cTn id="7" dur="1000"/>
                                        <p:tgtEl>
                                          <p:spTgt spid="4">
                                            <p:txEl>
                                              <p:pRg st="3" end="3"/>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4">
                                            <p:txEl>
                                              <p:pRg st="4" end="4"/>
                                            </p:txEl>
                                          </p:spTgt>
                                        </p:tgtEl>
                                        <p:attrNameLst>
                                          <p:attrName>style.visibility</p:attrName>
                                        </p:attrNameLst>
                                      </p:cBhvr>
                                      <p:to>
                                        <p:strVal val="visible"/>
                                      </p:to>
                                    </p:set>
                                    <p:animEffect transition="in" filter="dissolve">
                                      <p:cBhvr>
                                        <p:cTn id="10" dur="1000"/>
                                        <p:tgtEl>
                                          <p:spTgt spid="4">
                                            <p:txEl>
                                              <p:pRg st="4" end="4"/>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4">
                                            <p:txEl>
                                              <p:pRg st="5" end="5"/>
                                            </p:txEl>
                                          </p:spTgt>
                                        </p:tgtEl>
                                        <p:attrNameLst>
                                          <p:attrName>style.visibility</p:attrName>
                                        </p:attrNameLst>
                                      </p:cBhvr>
                                      <p:to>
                                        <p:strVal val="visible"/>
                                      </p:to>
                                    </p:set>
                                    <p:animEffect transition="in" filter="dissolve">
                                      <p:cBhvr>
                                        <p:cTn id="13" dur="1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灯片编号占位符 2"/>
          <p:cNvSpPr>
            <a:spLocks noGrp="1"/>
          </p:cNvSpPr>
          <p:nvPr>
            <p:ph type="sldNum" sz="quarter" idx="13"/>
          </p:nvPr>
        </p:nvSpPr>
        <p:spPr bwMode="auto">
          <a:solidFill>
            <a:srgbClr val="FFFFFF">
              <a:alpha val="69803"/>
            </a:srgbClr>
          </a:solidFill>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altLang="zh-CN">
                <a:latin typeface="Arial" charset="0"/>
                <a:cs typeface="Arial" charset="0"/>
              </a:rPr>
              <a:t>P</a:t>
            </a:r>
            <a:fld id="{439AE75A-F546-47E7-95B7-A604983AA0A6}" type="slidenum">
              <a:rPr lang="zh-CN" altLang="en-US">
                <a:latin typeface="Arial" charset="0"/>
                <a:cs typeface="Arial" charset="0"/>
              </a:rPr>
              <a:pPr fontAlgn="base">
                <a:spcBef>
                  <a:spcPct val="0"/>
                </a:spcBef>
                <a:spcAft>
                  <a:spcPct val="0"/>
                </a:spcAft>
                <a:defRPr/>
              </a:pPr>
              <a:t>16</a:t>
            </a:fld>
            <a:endParaRPr lang="en-US" altLang="zh-CN">
              <a:latin typeface="Arial" charset="0"/>
              <a:cs typeface="Arial" charset="0"/>
            </a:endParaRPr>
          </a:p>
        </p:txBody>
      </p:sp>
      <p:graphicFrame>
        <p:nvGraphicFramePr>
          <p:cNvPr id="5" name="内容占位符 4"/>
          <p:cNvGraphicFramePr>
            <a:graphicFrameLocks noGrp="1"/>
          </p:cNvGraphicFramePr>
          <p:nvPr>
            <p:ph sz="quarter" idx="12"/>
            <p:extLst>
              <p:ext uri="{D42A27DB-BD31-4B8C-83A1-F6EECF244321}">
                <p14:modId xmlns:p14="http://schemas.microsoft.com/office/powerpoint/2010/main" val="763631613"/>
              </p:ext>
            </p:extLst>
          </p:nvPr>
        </p:nvGraphicFramePr>
        <p:xfrm>
          <a:off x="463550" y="998537"/>
          <a:ext cx="8207376" cy="54006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标题 1"/>
          <p:cNvSpPr>
            <a:spLocks noGrp="1"/>
          </p:cNvSpPr>
          <p:nvPr>
            <p:ph type="title"/>
          </p:nvPr>
        </p:nvSpPr>
        <p:spPr>
          <a:xfrm>
            <a:off x="468313" y="188913"/>
            <a:ext cx="7632700" cy="349250"/>
          </a:xfrm>
        </p:spPr>
        <p:txBody>
          <a:bodyPr rtlCol="0">
            <a:noAutofit/>
          </a:bodyPr>
          <a:lstStyle/>
          <a:p>
            <a:pPr eaLnBrk="1" fontAlgn="auto" hangingPunct="1">
              <a:spcAft>
                <a:spcPts val="0"/>
              </a:spcAft>
              <a:defRPr/>
            </a:pPr>
            <a:r>
              <a:rPr lang="en-US" altLang="zh-CN" sz="2200" dirty="0">
                <a:latin typeface="+mj-ea"/>
              </a:rPr>
              <a:t>《</a:t>
            </a:r>
            <a:r>
              <a:rPr lang="zh-CN" altLang="en-US" sz="2200" dirty="0">
                <a:latin typeface="+mj-ea"/>
              </a:rPr>
              <a:t>中共中央国务院关于推进安全生产领域改革的发展的意见</a:t>
            </a:r>
            <a:r>
              <a:rPr lang="en-US" altLang="zh-CN" sz="2200" dirty="0">
                <a:latin typeface="+mj-ea"/>
              </a:rPr>
              <a:t>》</a:t>
            </a:r>
            <a:endParaRPr lang="zh-CN" altLang="en-US" sz="2200" dirty="0"/>
          </a:p>
        </p:txBody>
      </p:sp>
    </p:spTree>
    <p:extLst>
      <p:ext uri="{BB962C8B-B14F-4D97-AF65-F5344CB8AC3E}">
        <p14:creationId xmlns:p14="http://schemas.microsoft.com/office/powerpoint/2010/main" val="4005726283"/>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313" name="灯片编号占位符 2"/>
          <p:cNvSpPr>
            <a:spLocks noGrp="1"/>
          </p:cNvSpPr>
          <p:nvPr>
            <p:ph type="sldNum" sz="quarter" idx="13"/>
          </p:nvPr>
        </p:nvSpPr>
        <p:spPr bwMode="auto">
          <a:solidFill>
            <a:srgbClr val="FFFFFF">
              <a:alpha val="69803"/>
            </a:srgbClr>
          </a:solidFill>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altLang="zh-CN">
                <a:latin typeface="Arial" charset="0"/>
                <a:cs typeface="Arial" charset="0"/>
              </a:rPr>
              <a:t>P</a:t>
            </a:r>
            <a:fld id="{D1DA5627-0BA3-46F3-B735-E1B8BAC052EA}" type="slidenum">
              <a:rPr lang="zh-CN" altLang="en-US">
                <a:latin typeface="Arial" charset="0"/>
                <a:cs typeface="Arial" charset="0"/>
              </a:rPr>
              <a:pPr fontAlgn="base">
                <a:spcBef>
                  <a:spcPct val="0"/>
                </a:spcBef>
                <a:spcAft>
                  <a:spcPct val="0"/>
                </a:spcAft>
                <a:defRPr/>
              </a:pPr>
              <a:t>17</a:t>
            </a:fld>
            <a:endParaRPr lang="zh-CN" altLang="en-US">
              <a:latin typeface="Arial" charset="0"/>
              <a:cs typeface="Arial" charset="0"/>
            </a:endParaRPr>
          </a:p>
        </p:txBody>
      </p:sp>
      <p:sp>
        <p:nvSpPr>
          <p:cNvPr id="13314" name="内容占位符 3"/>
          <p:cNvSpPr>
            <a:spLocks noGrp="1"/>
          </p:cNvSpPr>
          <p:nvPr>
            <p:ph sz="quarter" idx="12"/>
          </p:nvPr>
        </p:nvSpPr>
        <p:spPr>
          <a:xfrm>
            <a:off x="468313" y="981075"/>
            <a:ext cx="8207375" cy="5400675"/>
          </a:xfrm>
        </p:spPr>
        <p:txBody>
          <a:bodyPr/>
          <a:lstStyle/>
          <a:p>
            <a:pPr marL="0" indent="0" eaLnBrk="1" hangingPunct="1">
              <a:buFont typeface="Arial" charset="0"/>
              <a:buNone/>
            </a:pPr>
            <a:r>
              <a:rPr lang="zh-CN" altLang="zh-CN" b="1" smtClean="0"/>
              <a:t>（一）指导思想</a:t>
            </a:r>
            <a:endParaRPr lang="en-US" altLang="zh-CN" b="1" smtClean="0"/>
          </a:p>
          <a:p>
            <a:pPr marL="0" indent="0" eaLnBrk="1" hangingPunct="1">
              <a:buFont typeface="Arial" charset="0"/>
              <a:buNone/>
            </a:pPr>
            <a:r>
              <a:rPr lang="en-US" altLang="zh-CN" smtClean="0"/>
              <a:t>        </a:t>
            </a:r>
            <a:r>
              <a:rPr lang="zh-CN" altLang="zh-CN" smtClean="0"/>
              <a:t>全面贯彻党的十八大和十八届三中、四中、五中、六中全会精神，以邓小平理论、“三个代表”重要思想、科学发展观为指导，深入贯彻习近平总书记系列重要讲话精神和治国理政新理念新思想新战略，进一步增强“四个意识”，紧紧围绕统筹推进“五位一体”总体布局和协调推进“四个全面”战略布局，牢固树立新发展理念，坚持安全发展，坚守发展决不能以牺牲安全为代价这条不可逾越的红线，以防范遏制重特大生产安全事故为重点，坚持安全第一、预防为主、综合治理的方针，加强领导、改革创新，协调联动、齐抓共管，着力强化企业安全生产主体责任，着力堵塞监督管理漏洞，着力解决不遵守法律法规的问题，依靠严密的责任体系、严格的法治措施、有效的体制机制、有力的基础保障和完善的系统治理，切实增强安全防范治理能力，大力提升我国安全生产整体水平，确保人民群众安康幸福、共享改革发展和社会文明进步成果。</a:t>
            </a:r>
          </a:p>
        </p:txBody>
      </p:sp>
      <p:sp>
        <p:nvSpPr>
          <p:cNvPr id="8" name="标题 1"/>
          <p:cNvSpPr>
            <a:spLocks noGrp="1"/>
          </p:cNvSpPr>
          <p:nvPr>
            <p:ph type="title"/>
          </p:nvPr>
        </p:nvSpPr>
        <p:spPr>
          <a:xfrm>
            <a:off x="468313" y="188913"/>
            <a:ext cx="7632700" cy="349250"/>
          </a:xfrm>
        </p:spPr>
        <p:txBody>
          <a:bodyPr rtlCol="0">
            <a:noAutofit/>
          </a:bodyPr>
          <a:lstStyle/>
          <a:p>
            <a:pPr eaLnBrk="1" fontAlgn="auto" hangingPunct="1">
              <a:spcAft>
                <a:spcPts val="0"/>
              </a:spcAft>
              <a:defRPr/>
            </a:pPr>
            <a:r>
              <a:rPr lang="en-US" altLang="zh-CN" sz="2200" dirty="0">
                <a:latin typeface="+mj-ea"/>
              </a:rPr>
              <a:t>《</a:t>
            </a:r>
            <a:r>
              <a:rPr lang="zh-CN" altLang="en-US" sz="2200" dirty="0">
                <a:latin typeface="+mj-ea"/>
              </a:rPr>
              <a:t>中共中央国务院关于推进安全生产领域改革的发展的意见</a:t>
            </a:r>
            <a:r>
              <a:rPr lang="en-US" altLang="zh-CN" sz="2200" dirty="0">
                <a:latin typeface="+mj-ea"/>
              </a:rPr>
              <a:t>》</a:t>
            </a:r>
            <a:endParaRPr lang="zh-CN" altLang="en-US" sz="2200" dirty="0"/>
          </a:p>
        </p:txBody>
      </p:sp>
      <p:sp>
        <p:nvSpPr>
          <p:cNvPr id="13316" name="动作按钮: 后退或前一项 8">
            <a:hlinkClick r:id="rId2" action="ppaction://hlinksldjump" highlightClick="1"/>
          </p:cNvPr>
          <p:cNvSpPr>
            <a:spLocks noChangeAspect="1"/>
          </p:cNvSpPr>
          <p:nvPr/>
        </p:nvSpPr>
        <p:spPr bwMode="auto">
          <a:xfrm>
            <a:off x="8316913" y="5732463"/>
            <a:ext cx="539750" cy="541337"/>
          </a:xfrm>
          <a:prstGeom prst="actionButtonBackPrevious">
            <a:avLst/>
          </a:prstGeom>
          <a:solidFill>
            <a:srgbClr val="F1910E"/>
          </a:solidFill>
          <a:ln w="9525">
            <a:noFill/>
            <a:miter lim="800000"/>
            <a:headEnd/>
            <a:tailEnd/>
          </a:ln>
        </p:spPr>
        <p:txBody>
          <a:bodyPr/>
          <a:lstStyle/>
          <a:p>
            <a:pPr algn="ctr"/>
            <a:endParaRPr lang="zh-CN" altLang="en-US">
              <a:ea typeface="微软雅黑" pitchFamily="34" charset="-122"/>
            </a:endParaRPr>
          </a:p>
        </p:txBody>
      </p:sp>
    </p:spTree>
    <p:extLst>
      <p:ext uri="{BB962C8B-B14F-4D97-AF65-F5344CB8AC3E}">
        <p14:creationId xmlns:p14="http://schemas.microsoft.com/office/powerpoint/2010/main" val="1066562042"/>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337" name="灯片编号占位符 2"/>
          <p:cNvSpPr>
            <a:spLocks noGrp="1"/>
          </p:cNvSpPr>
          <p:nvPr>
            <p:ph type="sldNum" sz="quarter" idx="13"/>
          </p:nvPr>
        </p:nvSpPr>
        <p:spPr bwMode="auto">
          <a:solidFill>
            <a:srgbClr val="FFFFFF">
              <a:alpha val="69803"/>
            </a:srgbClr>
          </a:solidFill>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altLang="zh-CN">
                <a:latin typeface="Arial" charset="0"/>
                <a:cs typeface="Arial" charset="0"/>
              </a:rPr>
              <a:t>P</a:t>
            </a:r>
            <a:fld id="{62B8C1B9-867A-4749-910B-84A05524749B}" type="slidenum">
              <a:rPr lang="zh-CN" altLang="en-US">
                <a:latin typeface="Arial" charset="0"/>
                <a:cs typeface="Arial" charset="0"/>
              </a:rPr>
              <a:pPr fontAlgn="base">
                <a:spcBef>
                  <a:spcPct val="0"/>
                </a:spcBef>
                <a:spcAft>
                  <a:spcPct val="0"/>
                </a:spcAft>
                <a:defRPr/>
              </a:pPr>
              <a:t>18</a:t>
            </a:fld>
            <a:endParaRPr lang="zh-CN" altLang="en-US">
              <a:latin typeface="Arial" charset="0"/>
              <a:cs typeface="Arial" charset="0"/>
            </a:endParaRPr>
          </a:p>
        </p:txBody>
      </p:sp>
      <p:sp>
        <p:nvSpPr>
          <p:cNvPr id="4" name="内容占位符 3"/>
          <p:cNvSpPr>
            <a:spLocks noGrp="1"/>
          </p:cNvSpPr>
          <p:nvPr>
            <p:ph sz="quarter" idx="12"/>
          </p:nvPr>
        </p:nvSpPr>
        <p:spPr>
          <a:xfrm>
            <a:off x="468313" y="981075"/>
            <a:ext cx="8207375" cy="5400675"/>
          </a:xfrm>
        </p:spPr>
        <p:txBody>
          <a:bodyPr rtlCol="0">
            <a:normAutofit fontScale="92500" lnSpcReduction="10000"/>
          </a:bodyPr>
          <a:lstStyle/>
          <a:p>
            <a:pPr marL="0" indent="0" eaLnBrk="1" fontAlgn="auto" hangingPunct="1">
              <a:spcAft>
                <a:spcPts val="0"/>
              </a:spcAft>
              <a:buFont typeface="Arial" pitchFamily="34" charset="0"/>
              <a:buNone/>
              <a:defRPr/>
            </a:pPr>
            <a:r>
              <a:rPr lang="zh-CN" altLang="zh-CN" b="1" dirty="0"/>
              <a:t>（二）基本原则</a:t>
            </a:r>
          </a:p>
          <a:p>
            <a:pPr marL="0" indent="0" eaLnBrk="1" fontAlgn="auto" hangingPunct="1">
              <a:spcAft>
                <a:spcPts val="0"/>
              </a:spcAft>
              <a:buFont typeface="Arial" pitchFamily="34" charset="0"/>
              <a:buNone/>
              <a:defRPr/>
            </a:pPr>
            <a:r>
              <a:rPr lang="zh-CN" altLang="zh-CN" dirty="0"/>
              <a:t>　　——坚持安全发展。贯彻以人民为中心的发展思想，始终把人的生命安全放在首位，正确处理安全与发展的关系，大力实施安全发展战略，为经济社会发展提供强有力的安全保障。</a:t>
            </a:r>
          </a:p>
          <a:p>
            <a:pPr marL="0" indent="0" eaLnBrk="1" fontAlgn="auto" hangingPunct="1">
              <a:spcAft>
                <a:spcPts val="0"/>
              </a:spcAft>
              <a:buFont typeface="Arial" pitchFamily="34" charset="0"/>
              <a:buNone/>
              <a:defRPr/>
            </a:pPr>
            <a:r>
              <a:rPr lang="zh-CN" altLang="zh-CN" dirty="0"/>
              <a:t>　　——坚持改革创新。不断推进安全生产理论创新、制度创新、体制机制创新、科技创新和文化创新，增强企业内生动力，激发全社会创新活力，破解安全生产难题，推动安全生产与经济社会协调发展。</a:t>
            </a:r>
          </a:p>
          <a:p>
            <a:pPr marL="0" indent="0" eaLnBrk="1" fontAlgn="auto" hangingPunct="1">
              <a:spcAft>
                <a:spcPts val="0"/>
              </a:spcAft>
              <a:buFont typeface="Arial" pitchFamily="34" charset="0"/>
              <a:buNone/>
              <a:defRPr/>
            </a:pPr>
            <a:r>
              <a:rPr lang="zh-CN" altLang="zh-CN" dirty="0"/>
              <a:t>　　——坚持依法监管。大力弘扬社会主义法治精神，运用法治思维和法治方式，深化安全生产监管执法体制改革，完善安全生产法律法规和标准体系，严格规范公正文明执法，增强监管执法效能，提高安全生产法治化水平。</a:t>
            </a:r>
          </a:p>
          <a:p>
            <a:pPr marL="0" indent="0" eaLnBrk="1" fontAlgn="auto" hangingPunct="1">
              <a:spcAft>
                <a:spcPts val="0"/>
              </a:spcAft>
              <a:buFont typeface="Arial" pitchFamily="34" charset="0"/>
              <a:buNone/>
              <a:defRPr/>
            </a:pPr>
            <a:r>
              <a:rPr lang="zh-CN" altLang="zh-CN" dirty="0"/>
              <a:t>　　——坚持源头防范。严格安全生产市场准入，经济社会发展要以安全为前提，把安全生产贯穿城乡规划布局、设计、建设、管理和企业生产经营活动全过程。构建风险分级管控和隐患排查治理双重预防工作机制，严防风险演变、隐患升级导致生产安全事故发生。</a:t>
            </a:r>
          </a:p>
          <a:p>
            <a:pPr marL="0" indent="0" eaLnBrk="1" fontAlgn="auto" hangingPunct="1">
              <a:spcAft>
                <a:spcPts val="0"/>
              </a:spcAft>
              <a:buFont typeface="Arial" pitchFamily="34" charset="0"/>
              <a:buNone/>
              <a:defRPr/>
            </a:pPr>
            <a:r>
              <a:rPr lang="zh-CN" altLang="zh-CN" dirty="0"/>
              <a:t>　　——坚持系统治理。严密层级治理和行业治理、政府治理、社会治理相结合的安全生产治理体系，组织动员各方面力量实施社会共治。综合运用法律、行政、经济、市场等手段，落实人防、技防、物防措施，提升全社会安全生产治理能力。</a:t>
            </a:r>
          </a:p>
          <a:p>
            <a:pPr marL="0" indent="0" eaLnBrk="1" fontAlgn="auto" hangingPunct="1">
              <a:spcAft>
                <a:spcPts val="0"/>
              </a:spcAft>
              <a:buFont typeface="Arial" pitchFamily="34" charset="0"/>
              <a:buNone/>
              <a:defRPr/>
            </a:pPr>
            <a:endParaRPr lang="zh-CN" altLang="en-US" dirty="0"/>
          </a:p>
        </p:txBody>
      </p:sp>
      <p:sp>
        <p:nvSpPr>
          <p:cNvPr id="5" name="标题 1"/>
          <p:cNvSpPr>
            <a:spLocks noGrp="1"/>
          </p:cNvSpPr>
          <p:nvPr>
            <p:ph type="title"/>
          </p:nvPr>
        </p:nvSpPr>
        <p:spPr>
          <a:xfrm>
            <a:off x="468313" y="188913"/>
            <a:ext cx="7632700" cy="349250"/>
          </a:xfrm>
        </p:spPr>
        <p:txBody>
          <a:bodyPr rtlCol="0">
            <a:noAutofit/>
          </a:bodyPr>
          <a:lstStyle/>
          <a:p>
            <a:pPr eaLnBrk="1" fontAlgn="auto" hangingPunct="1">
              <a:spcAft>
                <a:spcPts val="0"/>
              </a:spcAft>
              <a:defRPr/>
            </a:pPr>
            <a:r>
              <a:rPr lang="en-US" altLang="zh-CN" sz="2200" dirty="0">
                <a:latin typeface="+mj-ea"/>
              </a:rPr>
              <a:t>《</a:t>
            </a:r>
            <a:r>
              <a:rPr lang="zh-CN" altLang="en-US" sz="2200" dirty="0">
                <a:latin typeface="+mj-ea"/>
              </a:rPr>
              <a:t>中共中央国务院关于推进安全生产领域改革的发展的意见</a:t>
            </a:r>
            <a:r>
              <a:rPr lang="en-US" altLang="zh-CN" sz="2200" dirty="0">
                <a:latin typeface="+mj-ea"/>
              </a:rPr>
              <a:t>》</a:t>
            </a:r>
            <a:endParaRPr lang="zh-CN" altLang="en-US" sz="2200" dirty="0"/>
          </a:p>
        </p:txBody>
      </p:sp>
      <p:sp>
        <p:nvSpPr>
          <p:cNvPr id="14340" name="动作按钮: 后退或前一项 5">
            <a:hlinkClick r:id="rId2" action="ppaction://hlinksldjump" highlightClick="1"/>
          </p:cNvPr>
          <p:cNvSpPr>
            <a:spLocks noChangeArrowheads="1"/>
          </p:cNvSpPr>
          <p:nvPr/>
        </p:nvSpPr>
        <p:spPr bwMode="auto">
          <a:xfrm>
            <a:off x="8316913" y="5842000"/>
            <a:ext cx="539750" cy="539750"/>
          </a:xfrm>
          <a:prstGeom prst="actionButtonBackPrevious">
            <a:avLst/>
          </a:prstGeom>
          <a:solidFill>
            <a:srgbClr val="F1910E"/>
          </a:solidFill>
          <a:ln w="9525">
            <a:noFill/>
            <a:miter lim="800000"/>
            <a:headEnd/>
            <a:tailEnd/>
          </a:ln>
        </p:spPr>
        <p:txBody>
          <a:bodyPr/>
          <a:lstStyle/>
          <a:p>
            <a:pPr algn="ctr"/>
            <a:endParaRPr lang="zh-CN" altLang="en-US">
              <a:ea typeface="微软雅黑" pitchFamily="34" charset="-122"/>
            </a:endParaRPr>
          </a:p>
        </p:txBody>
      </p:sp>
    </p:spTree>
    <p:extLst>
      <p:ext uri="{BB962C8B-B14F-4D97-AF65-F5344CB8AC3E}">
        <p14:creationId xmlns:p14="http://schemas.microsoft.com/office/powerpoint/2010/main" val="4282399612"/>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361" name="灯片编号占位符 2"/>
          <p:cNvSpPr>
            <a:spLocks noGrp="1"/>
          </p:cNvSpPr>
          <p:nvPr>
            <p:ph type="sldNum" sz="quarter" idx="13"/>
          </p:nvPr>
        </p:nvSpPr>
        <p:spPr bwMode="auto">
          <a:solidFill>
            <a:srgbClr val="FFFFFF">
              <a:alpha val="69803"/>
            </a:srgbClr>
          </a:solidFill>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altLang="zh-CN">
                <a:latin typeface="Arial" charset="0"/>
                <a:cs typeface="Arial" charset="0"/>
              </a:rPr>
              <a:t>P</a:t>
            </a:r>
            <a:fld id="{6B45DC82-6651-420F-A8AF-E775D6F772DF}" type="slidenum">
              <a:rPr lang="zh-CN" altLang="en-US">
                <a:latin typeface="Arial" charset="0"/>
                <a:cs typeface="Arial" charset="0"/>
              </a:rPr>
              <a:pPr fontAlgn="base">
                <a:spcBef>
                  <a:spcPct val="0"/>
                </a:spcBef>
                <a:spcAft>
                  <a:spcPct val="0"/>
                </a:spcAft>
                <a:defRPr/>
              </a:pPr>
              <a:t>19</a:t>
            </a:fld>
            <a:endParaRPr lang="zh-CN" altLang="en-US">
              <a:latin typeface="Arial" charset="0"/>
              <a:cs typeface="Arial" charset="0"/>
            </a:endParaRPr>
          </a:p>
        </p:txBody>
      </p:sp>
      <p:sp>
        <p:nvSpPr>
          <p:cNvPr id="4" name="内容占位符 3"/>
          <p:cNvSpPr>
            <a:spLocks noGrp="1"/>
          </p:cNvSpPr>
          <p:nvPr>
            <p:ph sz="quarter" idx="12"/>
          </p:nvPr>
        </p:nvSpPr>
        <p:spPr>
          <a:xfrm>
            <a:off x="468313" y="981075"/>
            <a:ext cx="8207375" cy="5400675"/>
          </a:xfrm>
        </p:spPr>
        <p:txBody>
          <a:bodyPr rtlCol="0">
            <a:normAutofit/>
          </a:bodyPr>
          <a:lstStyle/>
          <a:p>
            <a:pPr marL="0" indent="0" eaLnBrk="1" fontAlgn="auto" hangingPunct="1">
              <a:spcAft>
                <a:spcPts val="0"/>
              </a:spcAft>
              <a:buFont typeface="Arial" pitchFamily="34" charset="0"/>
              <a:buNone/>
              <a:defRPr/>
            </a:pPr>
            <a:r>
              <a:rPr lang="zh-CN" altLang="zh-CN" b="1" dirty="0"/>
              <a:t>（三）目标</a:t>
            </a:r>
            <a:r>
              <a:rPr lang="zh-CN" altLang="zh-CN" b="1" dirty="0" smtClean="0"/>
              <a:t>任务</a:t>
            </a:r>
            <a:endParaRPr lang="en-US" altLang="zh-CN" b="1" dirty="0" smtClean="0"/>
          </a:p>
          <a:p>
            <a:pPr marL="0" indent="0" eaLnBrk="1" fontAlgn="auto" hangingPunct="1">
              <a:spcAft>
                <a:spcPts val="0"/>
              </a:spcAft>
              <a:buFont typeface="Arial" pitchFamily="34" charset="0"/>
              <a:buNone/>
              <a:defRPr/>
            </a:pPr>
            <a:r>
              <a:rPr lang="en-US" altLang="zh-CN" dirty="0"/>
              <a:t> </a:t>
            </a:r>
            <a:r>
              <a:rPr lang="en-US" altLang="zh-CN" dirty="0" smtClean="0"/>
              <a:t>       </a:t>
            </a:r>
            <a:r>
              <a:rPr lang="zh-CN" altLang="zh-CN" dirty="0" smtClean="0"/>
              <a:t>到</a:t>
            </a:r>
            <a:r>
              <a:rPr lang="en-US" altLang="zh-CN" dirty="0"/>
              <a:t>2020</a:t>
            </a:r>
            <a:r>
              <a:rPr lang="zh-CN" altLang="zh-CN" dirty="0"/>
              <a:t>年，安全生产监管体制机制基本成熟，法律制度基本完善，全国生产安全事故总量明显减少，职业病危害防治取得积极进展，重特大生产安全事故频发势头得到有效遏制，安全生产整体水平与全面建成小康社会目标相适应。到</a:t>
            </a:r>
            <a:r>
              <a:rPr lang="en-US" altLang="zh-CN" dirty="0"/>
              <a:t>2030</a:t>
            </a:r>
            <a:r>
              <a:rPr lang="zh-CN" altLang="zh-CN" dirty="0"/>
              <a:t>年，实现安全生产治理体系和治理能力现代化，全民安全文明素质全面提升，安全生产保障能力显著增强，为实现中华民族伟大复兴的中国梦奠定稳固可靠的安全生产基础。</a:t>
            </a:r>
          </a:p>
          <a:p>
            <a:pPr eaLnBrk="1" fontAlgn="auto" hangingPunct="1">
              <a:spcAft>
                <a:spcPts val="0"/>
              </a:spcAft>
              <a:buFont typeface="Arial" pitchFamily="34" charset="0"/>
              <a:buChar char="•"/>
              <a:defRPr/>
            </a:pPr>
            <a:endParaRPr lang="zh-CN" altLang="en-US" dirty="0"/>
          </a:p>
        </p:txBody>
      </p:sp>
      <p:sp>
        <p:nvSpPr>
          <p:cNvPr id="6" name="标题 1"/>
          <p:cNvSpPr>
            <a:spLocks noGrp="1"/>
          </p:cNvSpPr>
          <p:nvPr>
            <p:ph type="title"/>
          </p:nvPr>
        </p:nvSpPr>
        <p:spPr>
          <a:xfrm>
            <a:off x="468313" y="188913"/>
            <a:ext cx="7632700" cy="349250"/>
          </a:xfrm>
        </p:spPr>
        <p:txBody>
          <a:bodyPr rtlCol="0">
            <a:noAutofit/>
          </a:bodyPr>
          <a:lstStyle/>
          <a:p>
            <a:pPr eaLnBrk="1" fontAlgn="auto" hangingPunct="1">
              <a:spcAft>
                <a:spcPts val="0"/>
              </a:spcAft>
              <a:defRPr/>
            </a:pPr>
            <a:r>
              <a:rPr lang="en-US" altLang="zh-CN" sz="2200" dirty="0">
                <a:latin typeface="+mj-ea"/>
              </a:rPr>
              <a:t>《</a:t>
            </a:r>
            <a:r>
              <a:rPr lang="zh-CN" altLang="en-US" sz="2200" dirty="0">
                <a:latin typeface="+mj-ea"/>
              </a:rPr>
              <a:t>中共中央国务院关于推进安全生产领域改革的发展的意见</a:t>
            </a:r>
            <a:r>
              <a:rPr lang="en-US" altLang="zh-CN" sz="2200" dirty="0">
                <a:latin typeface="+mj-ea"/>
              </a:rPr>
              <a:t>》</a:t>
            </a:r>
            <a:endParaRPr lang="zh-CN" altLang="en-US" sz="2200" dirty="0"/>
          </a:p>
        </p:txBody>
      </p:sp>
      <p:sp>
        <p:nvSpPr>
          <p:cNvPr id="15364" name="动作按钮: 后退或前一项 6">
            <a:hlinkClick r:id="rId2" action="ppaction://hlinksldjump" highlightClick="1"/>
          </p:cNvPr>
          <p:cNvSpPr>
            <a:spLocks noChangeAspect="1"/>
          </p:cNvSpPr>
          <p:nvPr/>
        </p:nvSpPr>
        <p:spPr bwMode="auto">
          <a:xfrm>
            <a:off x="8316913" y="5732463"/>
            <a:ext cx="539750" cy="541337"/>
          </a:xfrm>
          <a:prstGeom prst="actionButtonBackPrevious">
            <a:avLst/>
          </a:prstGeom>
          <a:solidFill>
            <a:srgbClr val="F1910E"/>
          </a:solidFill>
          <a:ln w="9525">
            <a:noFill/>
            <a:miter lim="800000"/>
            <a:headEnd/>
            <a:tailEnd/>
          </a:ln>
        </p:spPr>
        <p:txBody>
          <a:bodyPr/>
          <a:lstStyle/>
          <a:p>
            <a:pPr algn="ctr"/>
            <a:endParaRPr lang="zh-CN" altLang="en-US">
              <a:ea typeface="微软雅黑" pitchFamily="34" charset="-122"/>
            </a:endParaRPr>
          </a:p>
        </p:txBody>
      </p:sp>
    </p:spTree>
    <p:extLst>
      <p:ext uri="{BB962C8B-B14F-4D97-AF65-F5344CB8AC3E}">
        <p14:creationId xmlns:p14="http://schemas.microsoft.com/office/powerpoint/2010/main" val="3035531101"/>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标题 5"/>
          <p:cNvSpPr>
            <a:spLocks noGrp="1"/>
          </p:cNvSpPr>
          <p:nvPr>
            <p:ph type="title"/>
          </p:nvPr>
        </p:nvSpPr>
        <p:spPr/>
        <p:txBody>
          <a:bodyPr/>
          <a:lstStyle/>
          <a:p>
            <a:pPr eaLnBrk="1" hangingPunct="1"/>
            <a:r>
              <a:rPr lang="zh-CN" altLang="en-US" smtClean="0"/>
              <a:t>大纲</a:t>
            </a:r>
          </a:p>
        </p:txBody>
      </p:sp>
      <p:sp>
        <p:nvSpPr>
          <p:cNvPr id="10242" name="灯片编号占位符 1"/>
          <p:cNvSpPr>
            <a:spLocks noGrp="1"/>
          </p:cNvSpPr>
          <p:nvPr>
            <p:ph type="sldNum" sz="quarter" idx="13"/>
          </p:nvPr>
        </p:nvSpPr>
        <p:spPr bwMode="auto">
          <a:solidFill>
            <a:srgbClr val="FFFFFF">
              <a:alpha val="69803"/>
            </a:srgbClr>
          </a:solidFill>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altLang="zh-CN">
                <a:latin typeface="Arial" charset="0"/>
                <a:cs typeface="Arial" charset="0"/>
              </a:rPr>
              <a:t>P</a:t>
            </a:r>
            <a:fld id="{262A10C6-8B55-4DBB-AA8D-CE06D6E32ED7}" type="slidenum">
              <a:rPr lang="zh-CN" altLang="en-US">
                <a:latin typeface="Arial" charset="0"/>
                <a:cs typeface="Arial" charset="0"/>
              </a:rPr>
              <a:pPr fontAlgn="base">
                <a:spcBef>
                  <a:spcPct val="0"/>
                </a:spcBef>
                <a:spcAft>
                  <a:spcPct val="0"/>
                </a:spcAft>
                <a:defRPr/>
              </a:pPr>
              <a:t>2</a:t>
            </a:fld>
            <a:endParaRPr lang="zh-CN" altLang="en-US">
              <a:latin typeface="Arial" charset="0"/>
              <a:cs typeface="Arial" charset="0"/>
            </a:endParaRPr>
          </a:p>
        </p:txBody>
      </p:sp>
      <p:sp>
        <p:nvSpPr>
          <p:cNvPr id="7" name="内容占位符 6"/>
          <p:cNvSpPr>
            <a:spLocks noGrp="1"/>
          </p:cNvSpPr>
          <p:nvPr>
            <p:ph sz="quarter" idx="12"/>
          </p:nvPr>
        </p:nvSpPr>
        <p:spPr>
          <a:xfrm>
            <a:off x="1331913" y="981075"/>
            <a:ext cx="7343775" cy="5400675"/>
          </a:xfrm>
        </p:spPr>
        <p:txBody>
          <a:bodyPr rtlCol="0">
            <a:normAutofit/>
          </a:bodyPr>
          <a:lstStyle/>
          <a:p>
            <a:pPr eaLnBrk="1" fontAlgn="auto" hangingPunct="1">
              <a:spcAft>
                <a:spcPts val="0"/>
              </a:spcAft>
              <a:buFont typeface="Wingdings" panose="05000000000000000000" pitchFamily="2" charset="2"/>
              <a:buChar char="Ø"/>
              <a:defRPr/>
            </a:pPr>
            <a:endParaRPr lang="en-US" altLang="zh-CN" sz="2800" b="1" dirty="0" smtClean="0">
              <a:latin typeface="+mj-ea"/>
            </a:endParaRPr>
          </a:p>
          <a:p>
            <a:pPr marL="0" indent="0" eaLnBrk="1" fontAlgn="auto" hangingPunct="1">
              <a:lnSpc>
                <a:spcPts val="4000"/>
              </a:lnSpc>
              <a:spcBef>
                <a:spcPts val="0"/>
              </a:spcBef>
              <a:spcAft>
                <a:spcPts val="0"/>
              </a:spcAft>
              <a:buFont typeface="Arial" pitchFamily="34" charset="0"/>
              <a:buNone/>
              <a:defRPr/>
            </a:pPr>
            <a:r>
              <a:rPr lang="en-US" altLang="zh-CN" sz="2800" b="1" dirty="0">
                <a:latin typeface="+mj-ea"/>
              </a:rPr>
              <a:t> </a:t>
            </a:r>
            <a:r>
              <a:rPr lang="en-US" altLang="zh-CN" sz="2800" b="1" dirty="0" smtClean="0">
                <a:latin typeface="+mj-ea"/>
              </a:rPr>
              <a:t> </a:t>
            </a:r>
            <a:r>
              <a:rPr lang="zh-CN" altLang="zh-CN" sz="2800" b="1" dirty="0" smtClean="0">
                <a:latin typeface="+mj-ea"/>
              </a:rPr>
              <a:t>江西丰城电厂</a:t>
            </a:r>
            <a:r>
              <a:rPr lang="zh-CN" altLang="zh-CN" sz="2800" b="1" dirty="0" smtClean="0">
                <a:latin typeface="+mj-ea"/>
              </a:rPr>
              <a:t>事故</a:t>
            </a:r>
            <a:endParaRPr lang="en-US" altLang="zh-CN" sz="2800" b="1" dirty="0" smtClean="0">
              <a:latin typeface="+mj-ea"/>
            </a:endParaRPr>
          </a:p>
          <a:p>
            <a:pPr marL="0" indent="0" eaLnBrk="1" fontAlgn="auto" hangingPunct="1">
              <a:lnSpc>
                <a:spcPts val="4000"/>
              </a:lnSpc>
              <a:spcBef>
                <a:spcPts val="0"/>
              </a:spcBef>
              <a:spcAft>
                <a:spcPts val="0"/>
              </a:spcAft>
              <a:buFont typeface="Arial" pitchFamily="34" charset="0"/>
              <a:buNone/>
              <a:defRPr/>
            </a:pPr>
            <a:endParaRPr lang="en-US" altLang="zh-CN" sz="2800" b="1" dirty="0" smtClean="0">
              <a:latin typeface="+mj-ea"/>
            </a:endParaRPr>
          </a:p>
          <a:p>
            <a:pPr marL="0" indent="0" eaLnBrk="1" fontAlgn="auto" hangingPunct="1">
              <a:lnSpc>
                <a:spcPts val="4000"/>
              </a:lnSpc>
              <a:spcBef>
                <a:spcPts val="0"/>
              </a:spcBef>
              <a:spcAft>
                <a:spcPts val="0"/>
              </a:spcAft>
              <a:buFont typeface="Arial" pitchFamily="34" charset="0"/>
              <a:buNone/>
              <a:defRPr/>
            </a:pPr>
            <a:r>
              <a:rPr lang="en-US" altLang="zh-CN" sz="2800" b="1" dirty="0" smtClean="0">
                <a:latin typeface="+mj-ea"/>
              </a:rPr>
              <a:t>  </a:t>
            </a:r>
            <a:r>
              <a:rPr lang="zh-CN" altLang="zh-CN" sz="2800" b="1" dirty="0" smtClean="0">
                <a:latin typeface="+mj-ea"/>
              </a:rPr>
              <a:t>铁路</a:t>
            </a:r>
            <a:r>
              <a:rPr lang="zh-CN" altLang="zh-CN" sz="2800" b="1" dirty="0">
                <a:latin typeface="+mj-ea"/>
              </a:rPr>
              <a:t>建设工程质量</a:t>
            </a:r>
            <a:r>
              <a:rPr lang="zh-CN" altLang="zh-CN" sz="2800" b="1" dirty="0" smtClean="0">
                <a:latin typeface="+mj-ea"/>
              </a:rPr>
              <a:t>安全管理应知应会手册</a:t>
            </a:r>
            <a:endParaRPr lang="en-US" altLang="zh-CN" sz="2800" b="1" dirty="0">
              <a:latin typeface="+mj-ea"/>
            </a:endParaRPr>
          </a:p>
          <a:p>
            <a:pPr marL="0" indent="0" eaLnBrk="1" fontAlgn="auto" hangingPunct="1">
              <a:lnSpc>
                <a:spcPts val="4000"/>
              </a:lnSpc>
              <a:spcBef>
                <a:spcPts val="0"/>
              </a:spcBef>
              <a:spcAft>
                <a:spcPts val="0"/>
              </a:spcAft>
              <a:buFont typeface="Arial" pitchFamily="34" charset="0"/>
              <a:buNone/>
              <a:defRPr/>
            </a:pPr>
            <a:r>
              <a:rPr lang="zh-CN" altLang="en-US" sz="2800" b="1" dirty="0" smtClean="0">
                <a:latin typeface="+mj-ea"/>
              </a:rPr>
              <a:t> （</a:t>
            </a:r>
            <a:r>
              <a:rPr lang="zh-CN" altLang="zh-CN" sz="2800" b="1" dirty="0">
                <a:latin typeface="+mj-ea"/>
              </a:rPr>
              <a:t>武汉铁路局武汉</a:t>
            </a:r>
            <a:r>
              <a:rPr lang="zh-CN" altLang="zh-CN" sz="2800" b="1" dirty="0" smtClean="0">
                <a:latin typeface="+mj-ea"/>
              </a:rPr>
              <a:t>指挥部</a:t>
            </a:r>
            <a:r>
              <a:rPr lang="en-US" altLang="zh-CN" sz="2800" b="1" dirty="0" smtClean="0">
                <a:latin typeface="+mj-ea"/>
              </a:rPr>
              <a:t>2017.02</a:t>
            </a:r>
            <a:r>
              <a:rPr lang="zh-CN" altLang="en-US" sz="2800" b="1" dirty="0" smtClean="0">
                <a:latin typeface="+mj-ea"/>
              </a:rPr>
              <a:t>）</a:t>
            </a:r>
            <a:endParaRPr lang="en-US" altLang="zh-CN" sz="2800" b="1" dirty="0" smtClean="0">
              <a:latin typeface="+mj-ea"/>
            </a:endParaRPr>
          </a:p>
          <a:p>
            <a:pPr marL="0" indent="0" eaLnBrk="1" fontAlgn="auto" hangingPunct="1">
              <a:lnSpc>
                <a:spcPts val="4000"/>
              </a:lnSpc>
              <a:spcBef>
                <a:spcPts val="0"/>
              </a:spcBef>
              <a:spcAft>
                <a:spcPts val="0"/>
              </a:spcAft>
              <a:buFont typeface="Arial" pitchFamily="34" charset="0"/>
              <a:buNone/>
              <a:defRPr/>
            </a:pPr>
            <a:endParaRPr lang="en-US" altLang="zh-CN" sz="2800" b="1" dirty="0">
              <a:latin typeface="+mj-ea"/>
            </a:endParaRPr>
          </a:p>
          <a:p>
            <a:pPr marL="0" indent="0" eaLnBrk="1" fontAlgn="auto" hangingPunct="1">
              <a:lnSpc>
                <a:spcPts val="4000"/>
              </a:lnSpc>
              <a:spcBef>
                <a:spcPts val="0"/>
              </a:spcBef>
              <a:spcAft>
                <a:spcPts val="0"/>
              </a:spcAft>
              <a:buFont typeface="Arial" pitchFamily="34" charset="0"/>
              <a:buNone/>
              <a:defRPr/>
            </a:pPr>
            <a:r>
              <a:rPr lang="en-US" altLang="zh-CN" sz="2800" b="1" dirty="0">
                <a:latin typeface="+mj-ea"/>
              </a:rPr>
              <a:t>《</a:t>
            </a:r>
            <a:r>
              <a:rPr lang="zh-CN" altLang="en-US" sz="2800" b="1" dirty="0">
                <a:latin typeface="+mj-ea"/>
              </a:rPr>
              <a:t>中共中央国务院关于推进安全生产领域改革</a:t>
            </a:r>
            <a:endParaRPr lang="en-US" altLang="zh-CN" sz="2800" b="1" dirty="0">
              <a:latin typeface="+mj-ea"/>
            </a:endParaRPr>
          </a:p>
          <a:p>
            <a:pPr marL="0" indent="0" eaLnBrk="1" fontAlgn="auto" hangingPunct="1">
              <a:lnSpc>
                <a:spcPts val="4000"/>
              </a:lnSpc>
              <a:spcBef>
                <a:spcPts val="0"/>
              </a:spcBef>
              <a:spcAft>
                <a:spcPts val="0"/>
              </a:spcAft>
              <a:buFont typeface="Arial" pitchFamily="34" charset="0"/>
              <a:buNone/>
              <a:defRPr/>
            </a:pPr>
            <a:r>
              <a:rPr lang="zh-CN" altLang="en-US" sz="2800" b="1" dirty="0">
                <a:latin typeface="+mj-ea"/>
              </a:rPr>
              <a:t>  的发展的意见</a:t>
            </a:r>
            <a:r>
              <a:rPr lang="en-US" altLang="zh-CN" sz="2800" b="1" dirty="0">
                <a:latin typeface="+mj-ea"/>
              </a:rPr>
              <a:t>》</a:t>
            </a:r>
            <a:r>
              <a:rPr lang="zh-CN" altLang="en-US" sz="2800" b="1" dirty="0">
                <a:latin typeface="+mj-ea"/>
              </a:rPr>
              <a:t>（</a:t>
            </a:r>
            <a:r>
              <a:rPr lang="en-US" altLang="zh-CN" sz="2800" b="1" dirty="0">
                <a:latin typeface="+mj-ea"/>
              </a:rPr>
              <a:t>2016.12.9</a:t>
            </a:r>
            <a:r>
              <a:rPr lang="zh-CN" altLang="en-US" sz="2800" b="1" dirty="0">
                <a:latin typeface="+mj-ea"/>
              </a:rPr>
              <a:t>）</a:t>
            </a:r>
            <a:endParaRPr lang="en-US" altLang="zh-CN" sz="2800" b="1" dirty="0">
              <a:latin typeface="+mj-ea"/>
            </a:endParaRPr>
          </a:p>
          <a:p>
            <a:pPr marL="0" indent="0" eaLnBrk="1" fontAlgn="auto" hangingPunct="1">
              <a:lnSpc>
                <a:spcPts val="4000"/>
              </a:lnSpc>
              <a:spcBef>
                <a:spcPts val="0"/>
              </a:spcBef>
              <a:spcAft>
                <a:spcPts val="0"/>
              </a:spcAft>
              <a:buFont typeface="Arial" pitchFamily="34" charset="0"/>
              <a:buNone/>
              <a:defRPr/>
            </a:pPr>
            <a:endParaRPr lang="zh-CN" altLang="zh-CN" sz="2800" dirty="0">
              <a:latin typeface="+mj-ea"/>
            </a:endParaRPr>
          </a:p>
        </p:txBody>
      </p:sp>
      <p:pic>
        <p:nvPicPr>
          <p:cNvPr id="4" name="图片 3"/>
          <p:cNvPicPr>
            <a:picLocks noChangeAspect="1"/>
          </p:cNvPicPr>
          <p:nvPr/>
        </p:nvPicPr>
        <p:blipFill>
          <a:blip r:embed="rId2"/>
          <a:stretch>
            <a:fillRect/>
          </a:stretch>
        </p:blipFill>
        <p:spPr>
          <a:xfrm>
            <a:off x="684213" y="1484313"/>
            <a:ext cx="431800" cy="611187"/>
          </a:xfrm>
          <a:prstGeom prst="rect">
            <a:avLst/>
          </a:prstGeom>
          <a:effectLst>
            <a:outerShdw blurRad="50800" dist="50800" dir="8100000" algn="ctr" rotWithShape="0">
              <a:srgbClr val="000000">
                <a:alpha val="50000"/>
              </a:srgbClr>
            </a:outerShdw>
          </a:effectLst>
        </p:spPr>
      </p:pic>
      <p:pic>
        <p:nvPicPr>
          <p:cNvPr id="10" name="图片 9"/>
          <p:cNvPicPr>
            <a:picLocks noChangeAspect="1"/>
          </p:cNvPicPr>
          <p:nvPr/>
        </p:nvPicPr>
        <p:blipFill>
          <a:blip r:embed="rId2"/>
          <a:stretch>
            <a:fillRect/>
          </a:stretch>
        </p:blipFill>
        <p:spPr>
          <a:xfrm>
            <a:off x="684213" y="2492896"/>
            <a:ext cx="431800" cy="611188"/>
          </a:xfrm>
          <a:prstGeom prst="rect">
            <a:avLst/>
          </a:prstGeom>
          <a:effectLst>
            <a:outerShdw blurRad="50800" dist="50800" dir="8100000" algn="ctr" rotWithShape="0">
              <a:srgbClr val="000000">
                <a:alpha val="50000"/>
              </a:srgbClr>
            </a:outerShdw>
          </a:effectLst>
        </p:spPr>
      </p:pic>
      <p:pic>
        <p:nvPicPr>
          <p:cNvPr id="11" name="图片 10"/>
          <p:cNvPicPr>
            <a:picLocks noChangeAspect="1"/>
          </p:cNvPicPr>
          <p:nvPr/>
        </p:nvPicPr>
        <p:blipFill>
          <a:blip r:embed="rId2"/>
          <a:stretch>
            <a:fillRect/>
          </a:stretch>
        </p:blipFill>
        <p:spPr>
          <a:xfrm>
            <a:off x="684213" y="4041775"/>
            <a:ext cx="431800" cy="611188"/>
          </a:xfrm>
          <a:prstGeom prst="rect">
            <a:avLst/>
          </a:prstGeom>
          <a:effectLst>
            <a:outerShdw blurRad="50800" dist="50800" dir="8100000" algn="ctr" rotWithShape="0">
              <a:srgbClr val="000000">
                <a:alpha val="5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Effect transition="in" filter="wipe(left)">
                                      <p:cBhvr>
                                        <p:cTn id="13" dur="1000"/>
                                        <p:tgtEl>
                                          <p:spTgt spid="7">
                                            <p:txEl>
                                              <p:pRg st="1" end="1"/>
                                            </p:txEl>
                                          </p:spTgt>
                                        </p:tgtEl>
                                      </p:cBhvr>
                                    </p:animEffect>
                                  </p:childTnLst>
                                </p:cTn>
                              </p:par>
                            </p:childTnLst>
                          </p:cTn>
                        </p:par>
                        <p:par>
                          <p:cTn id="14" fill="hold">
                            <p:stCondLst>
                              <p:cond delay="2000"/>
                            </p:stCondLst>
                            <p:childTnLst>
                              <p:par>
                                <p:cTn id="15" presetID="47"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22" presetClass="entr" presetSubtype="8" fill="hold" nodeType="after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animEffect transition="in" filter="wipe(left)">
                                      <p:cBhvr>
                                        <p:cTn id="23" dur="1000"/>
                                        <p:tgtEl>
                                          <p:spTgt spid="7">
                                            <p:txEl>
                                              <p:pRg st="3" end="3"/>
                                            </p:txEl>
                                          </p:spTgt>
                                        </p:tgtEl>
                                      </p:cBhvr>
                                    </p:animEffect>
                                  </p:childTnLst>
                                </p:cTn>
                              </p:par>
                            </p:childTnLst>
                          </p:cTn>
                        </p:par>
                        <p:par>
                          <p:cTn id="24" fill="hold">
                            <p:stCondLst>
                              <p:cond delay="4000"/>
                            </p:stCondLst>
                            <p:childTnLst>
                              <p:par>
                                <p:cTn id="25" presetID="22" presetClass="entr" presetSubtype="8" fill="hold" nodeType="after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wipe(left)">
                                      <p:cBhvr>
                                        <p:cTn id="27" dur="900"/>
                                        <p:tgtEl>
                                          <p:spTgt spid="7">
                                            <p:txEl>
                                              <p:pRg st="4" end="4"/>
                                            </p:txEl>
                                          </p:spTgt>
                                        </p:tgtEl>
                                      </p:cBhvr>
                                    </p:animEffect>
                                  </p:childTnLst>
                                </p:cTn>
                              </p:par>
                            </p:childTnLst>
                          </p:cTn>
                        </p:par>
                        <p:par>
                          <p:cTn id="28" fill="hold">
                            <p:stCondLst>
                              <p:cond delay="4900"/>
                            </p:stCondLst>
                            <p:childTnLst>
                              <p:par>
                                <p:cTn id="29" presetID="47"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5900"/>
                            </p:stCondLst>
                            <p:childTnLst>
                              <p:par>
                                <p:cTn id="35" presetID="22" presetClass="entr" presetSubtype="8" fill="hold" nodeType="after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wipe(left)">
                                      <p:cBhvr>
                                        <p:cTn id="37" dur="900"/>
                                        <p:tgtEl>
                                          <p:spTgt spid="7">
                                            <p:txEl>
                                              <p:pRg st="6" end="6"/>
                                            </p:txEl>
                                          </p:spTgt>
                                        </p:tgtEl>
                                      </p:cBhvr>
                                    </p:animEffect>
                                  </p:childTnLst>
                                </p:cTn>
                              </p:par>
                            </p:childTnLst>
                          </p:cTn>
                        </p:par>
                        <p:par>
                          <p:cTn id="38" fill="hold">
                            <p:stCondLst>
                              <p:cond delay="6800"/>
                            </p:stCondLst>
                            <p:childTnLst>
                              <p:par>
                                <p:cTn id="39" presetID="22" presetClass="entr" presetSubtype="8" fill="hold" nodeType="afterEffect">
                                  <p:stCondLst>
                                    <p:cond delay="0"/>
                                  </p:stCondLst>
                                  <p:childTnLst>
                                    <p:set>
                                      <p:cBhvr>
                                        <p:cTn id="40" dur="1" fill="hold">
                                          <p:stCondLst>
                                            <p:cond delay="0"/>
                                          </p:stCondLst>
                                        </p:cTn>
                                        <p:tgtEl>
                                          <p:spTgt spid="7">
                                            <p:txEl>
                                              <p:pRg st="7" end="7"/>
                                            </p:txEl>
                                          </p:spTgt>
                                        </p:tgtEl>
                                        <p:attrNameLst>
                                          <p:attrName>style.visibility</p:attrName>
                                        </p:attrNameLst>
                                      </p:cBhvr>
                                      <p:to>
                                        <p:strVal val="visible"/>
                                      </p:to>
                                    </p:set>
                                    <p:animEffect transition="in" filter="wipe(left)">
                                      <p:cBhvr>
                                        <p:cTn id="41" dur="9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灯片编号占位符 2"/>
          <p:cNvSpPr>
            <a:spLocks noGrp="1"/>
          </p:cNvSpPr>
          <p:nvPr>
            <p:ph type="sldNum" sz="quarter" idx="13"/>
          </p:nvPr>
        </p:nvSpPr>
        <p:spPr bwMode="auto">
          <a:solidFill>
            <a:srgbClr val="FFFFFF">
              <a:alpha val="69803"/>
            </a:srgbClr>
          </a:solidFill>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altLang="zh-CN">
                <a:latin typeface="Arial" charset="0"/>
                <a:cs typeface="Arial" charset="0"/>
              </a:rPr>
              <a:t>P</a:t>
            </a:r>
            <a:fld id="{ED8C40E3-B4F2-4EEB-B144-0C0174D8B1B4}" type="slidenum">
              <a:rPr lang="zh-CN" altLang="en-US">
                <a:latin typeface="Arial" charset="0"/>
                <a:cs typeface="Arial" charset="0"/>
              </a:rPr>
              <a:pPr fontAlgn="base">
                <a:spcBef>
                  <a:spcPct val="0"/>
                </a:spcBef>
                <a:spcAft>
                  <a:spcPct val="0"/>
                </a:spcAft>
                <a:defRPr/>
              </a:pPr>
              <a:t>20</a:t>
            </a:fld>
            <a:endParaRPr lang="zh-CN" altLang="en-US">
              <a:latin typeface="Arial" charset="0"/>
              <a:cs typeface="Arial" charset="0"/>
            </a:endParaRPr>
          </a:p>
        </p:txBody>
      </p:sp>
      <p:graphicFrame>
        <p:nvGraphicFramePr>
          <p:cNvPr id="5" name="内容占位符 4"/>
          <p:cNvGraphicFramePr>
            <a:graphicFrameLocks noGrp="1"/>
          </p:cNvGraphicFramePr>
          <p:nvPr>
            <p:ph sz="quarter" idx="12"/>
          </p:nvPr>
        </p:nvGraphicFramePr>
        <p:xfrm>
          <a:off x="463550" y="998537"/>
          <a:ext cx="8207376" cy="54006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标题 1"/>
          <p:cNvSpPr>
            <a:spLocks noGrp="1"/>
          </p:cNvSpPr>
          <p:nvPr>
            <p:ph type="title"/>
          </p:nvPr>
        </p:nvSpPr>
        <p:spPr>
          <a:xfrm>
            <a:off x="468313" y="188913"/>
            <a:ext cx="7632700" cy="349250"/>
          </a:xfrm>
        </p:spPr>
        <p:txBody>
          <a:bodyPr rtlCol="0">
            <a:noAutofit/>
          </a:bodyPr>
          <a:lstStyle/>
          <a:p>
            <a:pPr eaLnBrk="1" fontAlgn="auto" hangingPunct="1">
              <a:spcAft>
                <a:spcPts val="0"/>
              </a:spcAft>
              <a:defRPr/>
            </a:pPr>
            <a:r>
              <a:rPr lang="en-US" altLang="zh-CN" sz="2200" dirty="0">
                <a:latin typeface="+mj-ea"/>
              </a:rPr>
              <a:t>《</a:t>
            </a:r>
            <a:r>
              <a:rPr lang="zh-CN" altLang="en-US" sz="2200" dirty="0">
                <a:latin typeface="+mj-ea"/>
              </a:rPr>
              <a:t>中共中央国务院关于推进安全生产领域改革的发展的意见</a:t>
            </a:r>
            <a:r>
              <a:rPr lang="en-US" altLang="zh-CN" sz="2200" dirty="0">
                <a:latin typeface="+mj-ea"/>
              </a:rPr>
              <a:t>》</a:t>
            </a:r>
            <a:endParaRPr lang="zh-CN" altLang="en-US" sz="2200" dirty="0"/>
          </a:p>
        </p:txBody>
      </p:sp>
    </p:spTree>
    <p:extLst>
      <p:ext uri="{BB962C8B-B14F-4D97-AF65-F5344CB8AC3E}">
        <p14:creationId xmlns:p14="http://schemas.microsoft.com/office/powerpoint/2010/main" val="4076291855"/>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灯片编号占位符 2"/>
          <p:cNvSpPr>
            <a:spLocks noGrp="1"/>
          </p:cNvSpPr>
          <p:nvPr>
            <p:ph type="sldNum" sz="quarter" idx="13"/>
          </p:nvPr>
        </p:nvSpPr>
        <p:spPr bwMode="auto">
          <a:solidFill>
            <a:srgbClr val="FFFFFF">
              <a:alpha val="69803"/>
            </a:srgbClr>
          </a:solidFill>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altLang="zh-CN">
                <a:latin typeface="Arial" charset="0"/>
                <a:cs typeface="Arial" charset="0"/>
              </a:rPr>
              <a:t>P</a:t>
            </a:r>
            <a:fld id="{5B9139CF-AAB9-42A5-8BA6-308AB57855DA}" type="slidenum">
              <a:rPr lang="zh-CN" altLang="en-US">
                <a:latin typeface="Arial" charset="0"/>
                <a:cs typeface="Arial" charset="0"/>
              </a:rPr>
              <a:pPr fontAlgn="base">
                <a:spcBef>
                  <a:spcPct val="0"/>
                </a:spcBef>
                <a:spcAft>
                  <a:spcPct val="0"/>
                </a:spcAft>
                <a:defRPr/>
              </a:pPr>
              <a:t>21</a:t>
            </a:fld>
            <a:endParaRPr lang="en-US" altLang="zh-CN">
              <a:latin typeface="Arial" charset="0"/>
              <a:cs typeface="Arial" charset="0"/>
            </a:endParaRPr>
          </a:p>
        </p:txBody>
      </p:sp>
      <p:sp>
        <p:nvSpPr>
          <p:cNvPr id="4" name="内容占位符 3"/>
          <p:cNvSpPr>
            <a:spLocks noGrp="1"/>
          </p:cNvSpPr>
          <p:nvPr>
            <p:ph sz="quarter" idx="12"/>
          </p:nvPr>
        </p:nvSpPr>
        <p:spPr>
          <a:xfrm>
            <a:off x="468313" y="981075"/>
            <a:ext cx="8207375" cy="5400675"/>
          </a:xfrm>
        </p:spPr>
        <p:txBody>
          <a:bodyPr rtlCol="0">
            <a:normAutofit/>
          </a:bodyPr>
          <a:lstStyle/>
          <a:p>
            <a:pPr marL="0" indent="0" eaLnBrk="1" fontAlgn="auto" hangingPunct="1">
              <a:spcAft>
                <a:spcPts val="0"/>
              </a:spcAft>
              <a:buFont typeface="Arial" pitchFamily="34" charset="0"/>
              <a:buNone/>
              <a:defRPr/>
            </a:pPr>
            <a:r>
              <a:rPr lang="zh-CN" altLang="zh-CN" sz="2400" dirty="0">
                <a:latin typeface="+mj-ea"/>
              </a:rPr>
              <a:t>　　</a:t>
            </a:r>
            <a:endParaRPr lang="en-US" altLang="zh-CN" dirty="0" smtClean="0"/>
          </a:p>
          <a:p>
            <a:pPr eaLnBrk="1" fontAlgn="auto" hangingPunct="1">
              <a:spcAft>
                <a:spcPts val="0"/>
              </a:spcAft>
              <a:buFont typeface="Arial" pitchFamily="34" charset="0"/>
              <a:buChar char="•"/>
              <a:defRPr/>
            </a:pPr>
            <a:endParaRPr lang="en-US" altLang="zh-CN" dirty="0" smtClean="0"/>
          </a:p>
          <a:p>
            <a:pPr eaLnBrk="1" fontAlgn="auto" hangingPunct="1">
              <a:spcAft>
                <a:spcPts val="0"/>
              </a:spcAft>
              <a:buFont typeface="Arial" pitchFamily="34" charset="0"/>
              <a:buChar char="•"/>
              <a:defRPr/>
            </a:pPr>
            <a:endParaRPr lang="zh-CN" altLang="en-US" dirty="0"/>
          </a:p>
        </p:txBody>
      </p:sp>
      <p:sp>
        <p:nvSpPr>
          <p:cNvPr id="7" name="标题 1"/>
          <p:cNvSpPr>
            <a:spLocks noGrp="1"/>
          </p:cNvSpPr>
          <p:nvPr>
            <p:ph type="title"/>
          </p:nvPr>
        </p:nvSpPr>
        <p:spPr>
          <a:xfrm>
            <a:off x="468313" y="188913"/>
            <a:ext cx="7632700" cy="349250"/>
          </a:xfrm>
        </p:spPr>
        <p:txBody>
          <a:bodyPr rtlCol="0">
            <a:noAutofit/>
          </a:bodyPr>
          <a:lstStyle/>
          <a:p>
            <a:pPr eaLnBrk="1" fontAlgn="auto" hangingPunct="1">
              <a:spcAft>
                <a:spcPts val="0"/>
              </a:spcAft>
              <a:defRPr/>
            </a:pPr>
            <a:r>
              <a:rPr lang="en-US" altLang="zh-CN" sz="2200" dirty="0">
                <a:latin typeface="+mj-ea"/>
              </a:rPr>
              <a:t>《</a:t>
            </a:r>
            <a:r>
              <a:rPr lang="zh-CN" altLang="en-US" sz="2200" dirty="0">
                <a:latin typeface="+mj-ea"/>
              </a:rPr>
              <a:t>中共中央国务院关于推进安全生产领域改革的发展的意见</a:t>
            </a:r>
            <a:r>
              <a:rPr lang="en-US" altLang="zh-CN" sz="2200" dirty="0">
                <a:latin typeface="+mj-ea"/>
              </a:rPr>
              <a:t>》</a:t>
            </a:r>
            <a:endParaRPr lang="zh-CN" altLang="en-US" sz="2200" dirty="0"/>
          </a:p>
        </p:txBody>
      </p:sp>
      <p:graphicFrame>
        <p:nvGraphicFramePr>
          <p:cNvPr id="8" name="内容占位符 4"/>
          <p:cNvGraphicFramePr>
            <a:graphicFrameLocks/>
          </p:cNvGraphicFramePr>
          <p:nvPr/>
        </p:nvGraphicFramePr>
        <p:xfrm>
          <a:off x="463550" y="998537"/>
          <a:ext cx="8207376" cy="54006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11868207"/>
      </p:ext>
    </p:extLst>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3"/>
          <p:cNvSpPr txBox="1">
            <a:spLocks/>
          </p:cNvSpPr>
          <p:nvPr/>
        </p:nvSpPr>
        <p:spPr bwMode="auto">
          <a:xfrm>
            <a:off x="468313" y="1916113"/>
            <a:ext cx="5256212" cy="1878012"/>
          </a:xfrm>
          <a:prstGeom prst="rect">
            <a:avLst/>
          </a:prstGeom>
          <a:noFill/>
          <a:ln w="9525">
            <a:noFill/>
            <a:miter lim="800000"/>
            <a:headEnd/>
            <a:tailEnd/>
          </a:ln>
        </p:spPr>
        <p:txBody>
          <a:bodyPr anchor="ctr"/>
          <a:lstStyle/>
          <a:p>
            <a:r>
              <a:rPr lang="zh-CN" altLang="en-US" sz="4400" b="1">
                <a:latin typeface="微软雅黑" pitchFamily="34" charset="-122"/>
                <a:ea typeface="微软雅黑" pitchFamily="34" charset="-122"/>
              </a:rPr>
              <a:t>谢谢各位</a:t>
            </a:r>
            <a:endParaRPr lang="en-US" altLang="zh-CN" sz="4400" b="1">
              <a:latin typeface="微软雅黑" pitchFamily="34" charset="-122"/>
              <a:ea typeface="微软雅黑" pitchFamily="34" charset="-122"/>
            </a:endParaRPr>
          </a:p>
          <a:p>
            <a:r>
              <a:rPr lang="zh-CN" altLang="en-US" sz="4400" b="1">
                <a:latin typeface="微软雅黑" pitchFamily="34" charset="-122"/>
                <a:ea typeface="微软雅黑" pitchFamily="34" charset="-122"/>
              </a:rPr>
              <a:t>欢迎会后沟通交流</a:t>
            </a:r>
          </a:p>
        </p:txBody>
      </p:sp>
      <p:sp>
        <p:nvSpPr>
          <p:cNvPr id="3" name="副标题 4"/>
          <p:cNvSpPr txBox="1">
            <a:spLocks/>
          </p:cNvSpPr>
          <p:nvPr/>
        </p:nvSpPr>
        <p:spPr bwMode="auto">
          <a:xfrm>
            <a:off x="539750" y="3933825"/>
            <a:ext cx="3600450" cy="431800"/>
          </a:xfrm>
          <a:prstGeom prst="rect">
            <a:avLst/>
          </a:prstGeom>
          <a:noFill/>
          <a:ln w="9525">
            <a:noFill/>
            <a:miter lim="800000"/>
            <a:headEnd/>
            <a:tailEnd/>
          </a:ln>
        </p:spPr>
        <p:txBody>
          <a:bodyPr/>
          <a:lstStyle/>
          <a:p>
            <a:pPr>
              <a:lnSpc>
                <a:spcPct val="120000"/>
              </a:lnSpc>
              <a:spcBef>
                <a:spcPct val="20000"/>
              </a:spcBef>
              <a:buFont typeface="Arial" charset="0"/>
              <a:buNone/>
            </a:pPr>
            <a:r>
              <a:rPr lang="zh-CN" altLang="en-US" sz="2400" b="1">
                <a:latin typeface="微软雅黑" pitchFamily="34" charset="-122"/>
                <a:ea typeface="微软雅黑" pitchFamily="34" charset="-122"/>
                <a:cs typeface="Arial" charset="0"/>
              </a:rPr>
              <a:t>周占京</a:t>
            </a:r>
          </a:p>
        </p:txBody>
      </p:sp>
      <p:pic>
        <p:nvPicPr>
          <p:cNvPr id="4" name="图片 3"/>
          <p:cNvPicPr>
            <a:picLocks noChangeAspect="1"/>
          </p:cNvPicPr>
          <p:nvPr/>
        </p:nvPicPr>
        <p:blipFill>
          <a:blip r:embed="rId2"/>
          <a:srcRect/>
          <a:stretch>
            <a:fillRect/>
          </a:stretch>
        </p:blipFill>
        <p:spPr bwMode="auto">
          <a:xfrm>
            <a:off x="539750" y="5183188"/>
            <a:ext cx="1328738" cy="11207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1000" fill="hold"/>
                                        <p:tgtEl>
                                          <p:spTgt spid="3"/>
                                        </p:tgtEl>
                                        <p:attrNameLst>
                                          <p:attrName>ppt_x</p:attrName>
                                        </p:attrNameLst>
                                      </p:cBhvr>
                                      <p:tavLst>
                                        <p:tav tm="0">
                                          <p:val>
                                            <p:strVal val="#ppt_x"/>
                                          </p:val>
                                        </p:tav>
                                        <p:tav tm="100000">
                                          <p:val>
                                            <p:strVal val="#ppt_x"/>
                                          </p:val>
                                        </p:tav>
                                      </p:tavLst>
                                    </p:anim>
                                    <p:anim calcmode="lin" valueType="num">
                                      <p:cBhvr additive="base">
                                        <p:cTn id="13" dur="10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灯片编号占位符 2"/>
          <p:cNvSpPr>
            <a:spLocks noGrp="1"/>
          </p:cNvSpPr>
          <p:nvPr>
            <p:ph type="sldNum" sz="quarter" idx="13"/>
          </p:nvPr>
        </p:nvSpPr>
        <p:spPr bwMode="auto">
          <a:solidFill>
            <a:srgbClr val="FFFFFF">
              <a:alpha val="69803"/>
            </a:srgbClr>
          </a:solidFill>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altLang="zh-CN">
                <a:latin typeface="Arial" charset="0"/>
                <a:cs typeface="Arial" charset="0"/>
              </a:rPr>
              <a:t>P</a:t>
            </a:r>
            <a:fld id="{CF0C198E-860B-40C7-994D-8D1B0D504219}" type="slidenum">
              <a:rPr lang="zh-CN" altLang="en-US">
                <a:latin typeface="Arial" charset="0"/>
                <a:cs typeface="Arial" charset="0"/>
              </a:rPr>
              <a:pPr fontAlgn="base">
                <a:spcBef>
                  <a:spcPct val="0"/>
                </a:spcBef>
                <a:spcAft>
                  <a:spcPct val="0"/>
                </a:spcAft>
                <a:defRPr/>
              </a:pPr>
              <a:t>3</a:t>
            </a:fld>
            <a:endParaRPr lang="en-US" altLang="zh-CN">
              <a:latin typeface="Arial" charset="0"/>
              <a:cs typeface="Arial" charset="0"/>
            </a:endParaRPr>
          </a:p>
        </p:txBody>
      </p:sp>
      <p:sp>
        <p:nvSpPr>
          <p:cNvPr id="4" name="内容占位符 3"/>
          <p:cNvSpPr>
            <a:spLocks noGrp="1"/>
          </p:cNvSpPr>
          <p:nvPr>
            <p:ph sz="quarter" idx="12"/>
          </p:nvPr>
        </p:nvSpPr>
        <p:spPr>
          <a:xfrm>
            <a:off x="395288" y="1052513"/>
            <a:ext cx="8207375" cy="5400675"/>
          </a:xfrm>
        </p:spPr>
        <p:txBody>
          <a:bodyPr rtlCol="0">
            <a:normAutofit/>
          </a:bodyPr>
          <a:lstStyle/>
          <a:p>
            <a:pPr marL="0" indent="0" algn="ctr" eaLnBrk="1" fontAlgn="auto" hangingPunct="1">
              <a:lnSpc>
                <a:spcPts val="4000"/>
              </a:lnSpc>
              <a:spcBef>
                <a:spcPts val="0"/>
              </a:spcBef>
              <a:spcAft>
                <a:spcPts val="0"/>
              </a:spcAft>
              <a:buFont typeface="Arial" pitchFamily="34" charset="0"/>
              <a:buNone/>
              <a:defRPr/>
            </a:pPr>
            <a:endParaRPr lang="en-US" altLang="zh-CN" sz="3200" b="1" dirty="0" smtClean="0">
              <a:latin typeface="+mj-ea"/>
            </a:endParaRPr>
          </a:p>
          <a:p>
            <a:pPr marL="0" indent="0" algn="ctr" eaLnBrk="1" fontAlgn="auto" hangingPunct="1">
              <a:lnSpc>
                <a:spcPts val="4000"/>
              </a:lnSpc>
              <a:spcBef>
                <a:spcPts val="0"/>
              </a:spcBef>
              <a:spcAft>
                <a:spcPts val="0"/>
              </a:spcAft>
              <a:buFont typeface="Arial" pitchFamily="34" charset="0"/>
              <a:buNone/>
              <a:defRPr/>
            </a:pPr>
            <a:endParaRPr lang="en-US" altLang="zh-CN" sz="3200" b="1" dirty="0">
              <a:latin typeface="+mj-ea"/>
            </a:endParaRPr>
          </a:p>
          <a:p>
            <a:pPr marL="0" indent="0" algn="ctr" eaLnBrk="1" fontAlgn="auto" hangingPunct="1">
              <a:lnSpc>
                <a:spcPts val="4000"/>
              </a:lnSpc>
              <a:spcBef>
                <a:spcPts val="0"/>
              </a:spcBef>
              <a:spcAft>
                <a:spcPts val="0"/>
              </a:spcAft>
              <a:buFont typeface="Arial" pitchFamily="34" charset="0"/>
              <a:buNone/>
              <a:defRPr/>
            </a:pPr>
            <a:endParaRPr lang="en-US" altLang="zh-CN" sz="3200" b="1" dirty="0" smtClean="0">
              <a:latin typeface="+mj-ea"/>
            </a:endParaRPr>
          </a:p>
          <a:p>
            <a:pPr marL="0" indent="0" algn="ctr" eaLnBrk="1" fontAlgn="auto" hangingPunct="1">
              <a:lnSpc>
                <a:spcPts val="4000"/>
              </a:lnSpc>
              <a:spcBef>
                <a:spcPts val="0"/>
              </a:spcBef>
              <a:spcAft>
                <a:spcPts val="0"/>
              </a:spcAft>
              <a:buFont typeface="Arial" pitchFamily="34" charset="0"/>
              <a:buNone/>
              <a:defRPr/>
            </a:pPr>
            <a:endParaRPr lang="en-US" altLang="zh-CN" sz="3200" b="1" dirty="0" smtClean="0">
              <a:latin typeface="+mj-ea"/>
            </a:endParaRPr>
          </a:p>
          <a:p>
            <a:pPr marL="0" indent="0" algn="ctr" eaLnBrk="1" fontAlgn="auto" hangingPunct="1">
              <a:lnSpc>
                <a:spcPts val="4000"/>
              </a:lnSpc>
              <a:spcBef>
                <a:spcPts val="0"/>
              </a:spcBef>
              <a:spcAft>
                <a:spcPts val="0"/>
              </a:spcAft>
              <a:buFont typeface="Arial" pitchFamily="34" charset="0"/>
              <a:buNone/>
              <a:defRPr/>
            </a:pPr>
            <a:r>
              <a:rPr lang="zh-CN" altLang="zh-CN" sz="3200" b="1" dirty="0">
                <a:latin typeface="+mj-ea"/>
              </a:rPr>
              <a:t>江西丰城电厂事故</a:t>
            </a:r>
            <a:endParaRPr lang="en-US" altLang="zh-CN" sz="3200" b="1" dirty="0">
              <a:latin typeface="+mj-ea"/>
            </a:endParaRPr>
          </a:p>
        </p:txBody>
      </p:sp>
      <p:sp>
        <p:nvSpPr>
          <p:cNvPr id="18435" name="标题 5"/>
          <p:cNvSpPr>
            <a:spLocks noGrp="1"/>
          </p:cNvSpPr>
          <p:nvPr>
            <p:ph type="title"/>
          </p:nvPr>
        </p:nvSpPr>
        <p:spPr/>
        <p:txBody>
          <a:bodyPr/>
          <a:lstStyle/>
          <a:p>
            <a:pPr eaLnBrk="1" hangingPunct="1"/>
            <a:r>
              <a:rPr lang="zh-CN" altLang="en-US" dirty="0" smtClean="0"/>
              <a:t>第</a:t>
            </a:r>
            <a:r>
              <a:rPr lang="zh-CN" altLang="en-US" dirty="0"/>
              <a:t>一</a:t>
            </a:r>
            <a:r>
              <a:rPr lang="zh-CN" altLang="en-US" dirty="0" smtClean="0"/>
              <a:t>部分</a:t>
            </a:r>
            <a:endParaRPr lang="zh-CN" alt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dissolve">
                                      <p:cBhvr>
                                        <p:cTn id="7"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p:cNvSpPr>
          <p:nvPr>
            <p:ph type="title"/>
          </p:nvPr>
        </p:nvSpPr>
        <p:spPr/>
        <p:txBody>
          <a:bodyPr/>
          <a:lstStyle/>
          <a:p>
            <a:pPr eaLnBrk="1" hangingPunct="1"/>
            <a:r>
              <a:rPr lang="zh-CN" altLang="zh-CN" smtClean="0"/>
              <a:t>江西丰城电厂事故</a:t>
            </a:r>
            <a:endParaRPr lang="zh-CN" altLang="en-US" smtClean="0"/>
          </a:p>
        </p:txBody>
      </p:sp>
      <p:sp>
        <p:nvSpPr>
          <p:cNvPr id="19458" name="灯片编号占位符 2"/>
          <p:cNvSpPr>
            <a:spLocks noGrp="1"/>
          </p:cNvSpPr>
          <p:nvPr>
            <p:ph type="sldNum" sz="quarter" idx="13"/>
          </p:nvPr>
        </p:nvSpPr>
        <p:spPr bwMode="auto">
          <a:solidFill>
            <a:srgbClr val="FFFFFF">
              <a:alpha val="69803"/>
            </a:srgbClr>
          </a:solidFill>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altLang="zh-CN">
                <a:latin typeface="Arial" charset="0"/>
                <a:cs typeface="Arial" charset="0"/>
              </a:rPr>
              <a:t>P</a:t>
            </a:r>
            <a:fld id="{BF6674A3-AB0B-40AA-AEAB-131E07A30B26}" type="slidenum">
              <a:rPr lang="zh-CN" altLang="en-US">
                <a:latin typeface="Arial" charset="0"/>
                <a:cs typeface="Arial" charset="0"/>
              </a:rPr>
              <a:pPr fontAlgn="base">
                <a:spcBef>
                  <a:spcPct val="0"/>
                </a:spcBef>
                <a:spcAft>
                  <a:spcPct val="0"/>
                </a:spcAft>
                <a:defRPr/>
              </a:pPr>
              <a:t>4</a:t>
            </a:fld>
            <a:endParaRPr lang="zh-CN" altLang="en-US">
              <a:latin typeface="Arial" charset="0"/>
              <a:cs typeface="Arial" charset="0"/>
            </a:endParaRPr>
          </a:p>
        </p:txBody>
      </p:sp>
      <p:sp>
        <p:nvSpPr>
          <p:cNvPr id="4" name="内容占位符 3"/>
          <p:cNvSpPr>
            <a:spLocks noGrp="1"/>
          </p:cNvSpPr>
          <p:nvPr>
            <p:ph sz="quarter" idx="12"/>
          </p:nvPr>
        </p:nvSpPr>
        <p:spPr>
          <a:xfrm>
            <a:off x="6080125" y="1128713"/>
            <a:ext cx="2884488" cy="3740150"/>
          </a:xfrm>
        </p:spPr>
        <p:txBody>
          <a:bodyPr rtlCol="0">
            <a:noAutofit/>
          </a:bodyPr>
          <a:lstStyle/>
          <a:p>
            <a:pPr marL="0" indent="0" eaLnBrk="1" fontAlgn="auto" hangingPunct="1">
              <a:lnSpc>
                <a:spcPct val="150000"/>
              </a:lnSpc>
              <a:spcBef>
                <a:spcPts val="0"/>
              </a:spcBef>
              <a:spcAft>
                <a:spcPts val="0"/>
              </a:spcAft>
              <a:buFont typeface="Arial" pitchFamily="34" charset="0"/>
              <a:buNone/>
              <a:defRPr/>
            </a:pPr>
            <a:r>
              <a:rPr lang="en-US" altLang="zh-CN" sz="2000" dirty="0">
                <a:latin typeface="+mn-ea"/>
                <a:ea typeface="+mn-ea"/>
              </a:rPr>
              <a:t> </a:t>
            </a:r>
            <a:r>
              <a:rPr lang="en-US" altLang="zh-CN" sz="2000" dirty="0" smtClean="0">
                <a:latin typeface="+mn-ea"/>
                <a:ea typeface="+mn-ea"/>
              </a:rPr>
              <a:t>     2016</a:t>
            </a:r>
            <a:r>
              <a:rPr lang="zh-CN" altLang="zh-CN" sz="2000" dirty="0">
                <a:latin typeface="+mn-ea"/>
                <a:ea typeface="+mn-ea"/>
              </a:rPr>
              <a:t>年</a:t>
            </a:r>
            <a:r>
              <a:rPr lang="en-US" altLang="zh-CN" sz="2000" dirty="0">
                <a:latin typeface="+mn-ea"/>
                <a:ea typeface="+mn-ea"/>
              </a:rPr>
              <a:t>11</a:t>
            </a:r>
            <a:r>
              <a:rPr lang="zh-CN" altLang="zh-CN" sz="2000" dirty="0">
                <a:latin typeface="+mn-ea"/>
                <a:ea typeface="+mn-ea"/>
              </a:rPr>
              <a:t>月</a:t>
            </a:r>
            <a:r>
              <a:rPr lang="en-US" altLang="zh-CN" sz="2000" dirty="0">
                <a:latin typeface="+mn-ea"/>
                <a:ea typeface="+mn-ea"/>
              </a:rPr>
              <a:t>24</a:t>
            </a:r>
            <a:r>
              <a:rPr lang="zh-CN" altLang="zh-CN" sz="2000" dirty="0">
                <a:latin typeface="+mn-ea"/>
                <a:ea typeface="+mn-ea"/>
              </a:rPr>
              <a:t>日</a:t>
            </a:r>
            <a:r>
              <a:rPr lang="en-US" altLang="zh-CN" sz="2000" dirty="0">
                <a:latin typeface="+mn-ea"/>
                <a:ea typeface="+mn-ea"/>
              </a:rPr>
              <a:t>7</a:t>
            </a:r>
            <a:r>
              <a:rPr lang="zh-CN" altLang="zh-CN" sz="2000" dirty="0">
                <a:latin typeface="+mn-ea"/>
                <a:ea typeface="+mn-ea"/>
              </a:rPr>
              <a:t>时</a:t>
            </a:r>
            <a:r>
              <a:rPr lang="en-US" altLang="zh-CN" sz="2000" dirty="0">
                <a:latin typeface="+mn-ea"/>
                <a:ea typeface="+mn-ea"/>
              </a:rPr>
              <a:t>40</a:t>
            </a:r>
            <a:r>
              <a:rPr lang="zh-CN" altLang="zh-CN" sz="2000" dirty="0">
                <a:latin typeface="+mn-ea"/>
                <a:ea typeface="+mn-ea"/>
              </a:rPr>
              <a:t>分，江西丰城电厂冷却塔施工平台发生坍塌，造成横板混凝土通道倒塌的特别重大事故，致使</a:t>
            </a:r>
            <a:r>
              <a:rPr lang="en-US" altLang="zh-CN" sz="2000" dirty="0">
                <a:latin typeface="+mn-ea"/>
                <a:ea typeface="+mn-ea"/>
              </a:rPr>
              <a:t>74</a:t>
            </a:r>
            <a:r>
              <a:rPr lang="zh-CN" altLang="zh-CN" sz="2000" dirty="0">
                <a:latin typeface="+mn-ea"/>
                <a:ea typeface="+mn-ea"/>
              </a:rPr>
              <a:t>人死亡，</a:t>
            </a:r>
            <a:r>
              <a:rPr lang="en-US" altLang="zh-CN" sz="2000" dirty="0">
                <a:latin typeface="+mn-ea"/>
                <a:ea typeface="+mn-ea"/>
              </a:rPr>
              <a:t>2</a:t>
            </a:r>
            <a:r>
              <a:rPr lang="zh-CN" altLang="zh-CN" sz="2000" dirty="0">
                <a:latin typeface="+mn-ea"/>
                <a:ea typeface="+mn-ea"/>
              </a:rPr>
              <a:t>人受伤。影响恶劣、教训惨痛。</a:t>
            </a:r>
          </a:p>
          <a:p>
            <a:pPr marL="0" indent="0" eaLnBrk="1" fontAlgn="auto" hangingPunct="1">
              <a:lnSpc>
                <a:spcPct val="150000"/>
              </a:lnSpc>
              <a:spcBef>
                <a:spcPts val="0"/>
              </a:spcBef>
              <a:spcAft>
                <a:spcPts val="0"/>
              </a:spcAft>
              <a:buFont typeface="Arial" pitchFamily="34" charset="0"/>
              <a:buNone/>
              <a:defRPr/>
            </a:pPr>
            <a:r>
              <a:rPr lang="en-US" altLang="zh-CN" dirty="0" smtClean="0">
                <a:latin typeface="+mn-ea"/>
                <a:ea typeface="+mn-ea"/>
              </a:rPr>
              <a:t>       </a:t>
            </a:r>
            <a:endParaRPr lang="zh-CN" altLang="en-US" dirty="0"/>
          </a:p>
        </p:txBody>
      </p:sp>
      <p:pic>
        <p:nvPicPr>
          <p:cNvPr id="1026" name="Picture 2"/>
          <p:cNvPicPr>
            <a:picLocks noChangeAspect="1" noChangeArrowheads="1"/>
          </p:cNvPicPr>
          <p:nvPr/>
        </p:nvPicPr>
        <p:blipFill>
          <a:blip r:embed="rId2"/>
          <a:srcRect/>
          <a:stretch>
            <a:fillRect/>
          </a:stretch>
        </p:blipFill>
        <p:spPr bwMode="auto">
          <a:xfrm>
            <a:off x="395288" y="1125538"/>
            <a:ext cx="5684837" cy="4248150"/>
          </a:xfrm>
          <a:prstGeom prst="rect">
            <a:avLst/>
          </a:prstGeom>
          <a:noFill/>
          <a:ln w="9525">
            <a:noFill/>
            <a:miter lim="800000"/>
            <a:headEnd/>
            <a:tailEnd/>
          </a:ln>
        </p:spPr>
      </p:pic>
      <p:sp>
        <p:nvSpPr>
          <p:cNvPr id="5" name="TextBox 4"/>
          <p:cNvSpPr txBox="1"/>
          <p:nvPr/>
        </p:nvSpPr>
        <p:spPr>
          <a:xfrm>
            <a:off x="368300" y="5621338"/>
            <a:ext cx="8469313" cy="430212"/>
          </a:xfrm>
          <a:prstGeom prst="rect">
            <a:avLst/>
          </a:prstGeom>
          <a:noFill/>
        </p:spPr>
        <p:txBody>
          <a:bodyPr wrap="none">
            <a:spAutoFit/>
          </a:bodyPr>
          <a:lstStyle/>
          <a:p>
            <a:pPr fontAlgn="auto">
              <a:lnSpc>
                <a:spcPct val="120000"/>
              </a:lnSpc>
              <a:spcBef>
                <a:spcPts val="0"/>
              </a:spcBef>
              <a:spcAft>
                <a:spcPts val="0"/>
              </a:spcAft>
              <a:defRPr/>
            </a:pPr>
            <a:r>
              <a:rPr lang="zh-CN" altLang="zh-CN" sz="2000" dirty="0">
                <a:latin typeface="+mn-ea"/>
                <a:ea typeface="+mn-ea"/>
              </a:rPr>
              <a:t>丰城电厂三期扩建工程是江西省重点工程，本期工程投资总额</a:t>
            </a:r>
            <a:r>
              <a:rPr lang="en-US" altLang="zh-CN" sz="2000" dirty="0">
                <a:latin typeface="+mn-ea"/>
                <a:ea typeface="+mn-ea"/>
              </a:rPr>
              <a:t>76 .7</a:t>
            </a:r>
            <a:r>
              <a:rPr lang="zh-CN" altLang="zh-CN" sz="2000" dirty="0">
                <a:latin typeface="+mn-ea"/>
                <a:ea typeface="+mn-ea"/>
              </a:rPr>
              <a:t>亿元。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ppt_w</p:attrName>
                                        </p:attrNameLst>
                                      </p:cBhvr>
                                      <p:tavLst>
                                        <p:tav tm="0">
                                          <p:val>
                                            <p:fltVal val="0"/>
                                          </p:val>
                                        </p:tav>
                                        <p:tav tm="100000">
                                          <p:val>
                                            <p:strVal val="#ppt_w"/>
                                          </p:val>
                                        </p:tav>
                                      </p:tavLst>
                                    </p:anim>
                                    <p:anim calcmode="lin" valueType="num">
                                      <p:cBhvr>
                                        <p:cTn id="8" dur="1000" fill="hold"/>
                                        <p:tgtEl>
                                          <p:spTgt spid="1026"/>
                                        </p:tgtEl>
                                        <p:attrNameLst>
                                          <p:attrName>ppt_h</p:attrName>
                                        </p:attrNameLst>
                                      </p:cBhvr>
                                      <p:tavLst>
                                        <p:tav tm="0">
                                          <p:val>
                                            <p:fltVal val="0"/>
                                          </p:val>
                                        </p:tav>
                                        <p:tav tm="100000">
                                          <p:val>
                                            <p:strVal val="#ppt_h"/>
                                          </p:val>
                                        </p:tav>
                                      </p:tavLst>
                                    </p:anim>
                                    <p:anim calcmode="lin" valueType="num">
                                      <p:cBhvr>
                                        <p:cTn id="9" dur="1000" fill="hold"/>
                                        <p:tgtEl>
                                          <p:spTgt spid="1026"/>
                                        </p:tgtEl>
                                        <p:attrNameLst>
                                          <p:attrName>style.rotation</p:attrName>
                                        </p:attrNameLst>
                                      </p:cBhvr>
                                      <p:tavLst>
                                        <p:tav tm="0">
                                          <p:val>
                                            <p:fltVal val="90"/>
                                          </p:val>
                                        </p:tav>
                                        <p:tav tm="100000">
                                          <p:val>
                                            <p:fltVal val="0"/>
                                          </p:val>
                                        </p:tav>
                                      </p:tavLst>
                                    </p:anim>
                                    <p:animEffect transition="in" filter="fade">
                                      <p:cBhvr>
                                        <p:cTn id="10" dur="1000"/>
                                        <p:tgtEl>
                                          <p:spTgt spid="1026"/>
                                        </p:tgtEl>
                                      </p:cBhvr>
                                    </p:animEffect>
                                  </p:childTnLst>
                                </p:cTn>
                              </p:par>
                            </p:childTnLst>
                          </p:cTn>
                        </p:par>
                        <p:par>
                          <p:cTn id="11" fill="hold">
                            <p:stCondLst>
                              <p:cond delay="1000"/>
                            </p:stCondLst>
                            <p:childTnLst>
                              <p:par>
                                <p:cTn id="12" presetID="47" presetClass="entr" presetSubtype="0" fill="hold" grpId="1" nodeType="after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7" presetClass="entr" presetSubtype="0" fill="hold" grpId="1" nodeType="after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fade">
                                      <p:cBhvr>
                                        <p:cTn id="20" dur="1000"/>
                                        <p:tgtEl>
                                          <p:spTgt spid="4">
                                            <p:txEl>
                                              <p:pRg st="1" end="1"/>
                                            </p:txEl>
                                          </p:spTgt>
                                        </p:tgtEl>
                                      </p:cBhvr>
                                    </p:animEffect>
                                    <p:anim calcmode="lin" valueType="num">
                                      <p:cBhvr>
                                        <p:cTn id="21"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47"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build="p"/>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灯片编号占位符 2"/>
          <p:cNvSpPr>
            <a:spLocks noGrp="1"/>
          </p:cNvSpPr>
          <p:nvPr>
            <p:ph type="sldNum" sz="quarter" idx="13"/>
          </p:nvPr>
        </p:nvSpPr>
        <p:spPr bwMode="auto">
          <a:solidFill>
            <a:srgbClr val="FFFFFF">
              <a:alpha val="69803"/>
            </a:srgbClr>
          </a:solidFill>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altLang="zh-CN">
                <a:latin typeface="Arial" charset="0"/>
                <a:cs typeface="Arial" charset="0"/>
              </a:rPr>
              <a:t>P</a:t>
            </a:r>
            <a:fld id="{C865C231-B603-4B0A-B43C-B157F6E99B1B}" type="slidenum">
              <a:rPr lang="zh-CN" altLang="en-US">
                <a:latin typeface="Arial" charset="0"/>
                <a:cs typeface="Arial" charset="0"/>
              </a:rPr>
              <a:pPr fontAlgn="base">
                <a:spcBef>
                  <a:spcPct val="0"/>
                </a:spcBef>
                <a:spcAft>
                  <a:spcPct val="0"/>
                </a:spcAft>
                <a:defRPr/>
              </a:pPr>
              <a:t>5</a:t>
            </a:fld>
            <a:endParaRPr lang="zh-CN" altLang="en-US">
              <a:latin typeface="Arial" charset="0"/>
              <a:cs typeface="Arial" charset="0"/>
            </a:endParaRPr>
          </a:p>
        </p:txBody>
      </p:sp>
      <p:pic>
        <p:nvPicPr>
          <p:cNvPr id="3074" name="Picture 2"/>
          <p:cNvPicPr>
            <a:picLocks noGrp="1" noChangeAspect="1" noChangeArrowheads="1"/>
          </p:cNvPicPr>
          <p:nvPr>
            <p:ph sz="quarter" idx="12"/>
          </p:nvPr>
        </p:nvPicPr>
        <p:blipFill>
          <a:blip r:embed="rId2"/>
          <a:srcRect/>
          <a:stretch>
            <a:fillRect/>
          </a:stretch>
        </p:blipFill>
        <p:spPr>
          <a:xfrm>
            <a:off x="2987675" y="1165225"/>
            <a:ext cx="5989638" cy="4208463"/>
          </a:xfrm>
        </p:spPr>
      </p:pic>
      <p:sp>
        <p:nvSpPr>
          <p:cNvPr id="5" name="TextBox 4"/>
          <p:cNvSpPr txBox="1">
            <a:spLocks noChangeArrowheads="1"/>
          </p:cNvSpPr>
          <p:nvPr/>
        </p:nvSpPr>
        <p:spPr bwMode="auto">
          <a:xfrm>
            <a:off x="323850" y="1247775"/>
            <a:ext cx="2519363" cy="2973388"/>
          </a:xfrm>
          <a:prstGeom prst="rect">
            <a:avLst/>
          </a:prstGeom>
          <a:noFill/>
          <a:ln w="9525">
            <a:noFill/>
            <a:miter lim="800000"/>
            <a:headEnd/>
            <a:tailEnd/>
          </a:ln>
        </p:spPr>
        <p:txBody>
          <a:bodyPr>
            <a:spAutoFit/>
          </a:bodyPr>
          <a:lstStyle/>
          <a:p>
            <a:pPr>
              <a:lnSpc>
                <a:spcPct val="120000"/>
              </a:lnSpc>
            </a:pPr>
            <a:r>
              <a:rPr lang="en-US" altLang="zh-CN" sz="2000">
                <a:ea typeface="微软雅黑" pitchFamily="34" charset="-122"/>
              </a:rPr>
              <a:t>        </a:t>
            </a:r>
            <a:r>
              <a:rPr lang="zh-CN" altLang="zh-CN" sz="2000">
                <a:ea typeface="微软雅黑" pitchFamily="34" charset="-122"/>
              </a:rPr>
              <a:t>事故发生后，习近平总书记立即做出重要指示，要求江西省和有关部门组织力量做好救援、善后工作，并尽快查明原因，严格追究责任。</a:t>
            </a:r>
          </a:p>
          <a:p>
            <a:pPr>
              <a:lnSpc>
                <a:spcPct val="120000"/>
              </a:lnSpc>
            </a:pPr>
            <a:endParaRPr lang="zh-CN" altLang="en-US" sz="1600">
              <a:solidFill>
                <a:srgbClr val="000000"/>
              </a:solidFill>
              <a:ea typeface="微软雅黑" pitchFamily="34" charset="-122"/>
              <a:cs typeface="Arial" charset="0"/>
            </a:endParaRPr>
          </a:p>
        </p:txBody>
      </p:sp>
      <p:sp>
        <p:nvSpPr>
          <p:cNvPr id="20484" name="标题 1"/>
          <p:cNvSpPr>
            <a:spLocks noGrp="1"/>
          </p:cNvSpPr>
          <p:nvPr>
            <p:ph type="title"/>
          </p:nvPr>
        </p:nvSpPr>
        <p:spPr/>
        <p:txBody>
          <a:bodyPr/>
          <a:lstStyle/>
          <a:p>
            <a:pPr eaLnBrk="1" hangingPunct="1"/>
            <a:r>
              <a:rPr lang="zh-CN" altLang="zh-CN" smtClean="0"/>
              <a:t>江西丰城电厂事故</a:t>
            </a:r>
            <a:endParaRPr lang="zh-CN" altLang="en-US"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1000" fill="hold"/>
                                        <p:tgtEl>
                                          <p:spTgt spid="3074"/>
                                        </p:tgtEl>
                                        <p:attrNameLst>
                                          <p:attrName>ppt_w</p:attrName>
                                        </p:attrNameLst>
                                      </p:cBhvr>
                                      <p:tavLst>
                                        <p:tav tm="0">
                                          <p:val>
                                            <p:fltVal val="0"/>
                                          </p:val>
                                        </p:tav>
                                        <p:tav tm="100000">
                                          <p:val>
                                            <p:strVal val="#ppt_w"/>
                                          </p:val>
                                        </p:tav>
                                      </p:tavLst>
                                    </p:anim>
                                    <p:anim calcmode="lin" valueType="num">
                                      <p:cBhvr>
                                        <p:cTn id="8" dur="1000" fill="hold"/>
                                        <p:tgtEl>
                                          <p:spTgt spid="3074"/>
                                        </p:tgtEl>
                                        <p:attrNameLst>
                                          <p:attrName>ppt_h</p:attrName>
                                        </p:attrNameLst>
                                      </p:cBhvr>
                                      <p:tavLst>
                                        <p:tav tm="0">
                                          <p:val>
                                            <p:fltVal val="0"/>
                                          </p:val>
                                        </p:tav>
                                        <p:tav tm="100000">
                                          <p:val>
                                            <p:strVal val="#ppt_h"/>
                                          </p:val>
                                        </p:tav>
                                      </p:tavLst>
                                    </p:anim>
                                    <p:anim calcmode="lin" valueType="num">
                                      <p:cBhvr>
                                        <p:cTn id="9" dur="1000" fill="hold"/>
                                        <p:tgtEl>
                                          <p:spTgt spid="3074"/>
                                        </p:tgtEl>
                                        <p:attrNameLst>
                                          <p:attrName>style.rotation</p:attrName>
                                        </p:attrNameLst>
                                      </p:cBhvr>
                                      <p:tavLst>
                                        <p:tav tm="0">
                                          <p:val>
                                            <p:fltVal val="90"/>
                                          </p:val>
                                        </p:tav>
                                        <p:tav tm="100000">
                                          <p:val>
                                            <p:fltVal val="0"/>
                                          </p:val>
                                        </p:tav>
                                      </p:tavLst>
                                    </p:anim>
                                    <p:animEffect transition="in" filter="fade">
                                      <p:cBhvr>
                                        <p:cTn id="10" dur="1000"/>
                                        <p:tgtEl>
                                          <p:spTgt spid="3074"/>
                                        </p:tgtEl>
                                      </p:cBhvr>
                                    </p:animEffect>
                                  </p:childTnLst>
                                </p:cTn>
                              </p:par>
                            </p:childTnLst>
                          </p:cTn>
                        </p:par>
                        <p:par>
                          <p:cTn id="11" fill="hold">
                            <p:stCondLst>
                              <p:cond delay="1000"/>
                            </p:stCondLst>
                            <p:childTnLst>
                              <p:par>
                                <p:cTn id="12" presetID="47"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灯片编号占位符 2"/>
          <p:cNvSpPr>
            <a:spLocks noGrp="1"/>
          </p:cNvSpPr>
          <p:nvPr>
            <p:ph type="sldNum" sz="quarter" idx="13"/>
          </p:nvPr>
        </p:nvSpPr>
        <p:spPr bwMode="auto">
          <a:solidFill>
            <a:srgbClr val="FFFFFF">
              <a:alpha val="69803"/>
            </a:srgbClr>
          </a:solidFill>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altLang="zh-CN">
                <a:latin typeface="Arial" charset="0"/>
                <a:cs typeface="Arial" charset="0"/>
              </a:rPr>
              <a:t>P</a:t>
            </a:r>
            <a:fld id="{680C6203-795A-4A04-AA5D-E703227AA7BB}" type="slidenum">
              <a:rPr lang="zh-CN" altLang="en-US">
                <a:latin typeface="Arial" charset="0"/>
                <a:cs typeface="Arial" charset="0"/>
              </a:rPr>
              <a:pPr fontAlgn="base">
                <a:spcBef>
                  <a:spcPct val="0"/>
                </a:spcBef>
                <a:spcAft>
                  <a:spcPct val="0"/>
                </a:spcAft>
                <a:defRPr/>
              </a:pPr>
              <a:t>6</a:t>
            </a:fld>
            <a:endParaRPr lang="zh-CN" altLang="en-US">
              <a:latin typeface="Arial" charset="0"/>
              <a:cs typeface="Arial" charset="0"/>
            </a:endParaRPr>
          </a:p>
        </p:txBody>
      </p:sp>
      <p:sp>
        <p:nvSpPr>
          <p:cNvPr id="4" name="内容占位符 3"/>
          <p:cNvSpPr>
            <a:spLocks noGrp="1"/>
          </p:cNvSpPr>
          <p:nvPr>
            <p:ph sz="quarter" idx="12"/>
          </p:nvPr>
        </p:nvSpPr>
        <p:spPr>
          <a:xfrm>
            <a:off x="468313" y="981075"/>
            <a:ext cx="8207375" cy="5400675"/>
          </a:xfrm>
        </p:spPr>
        <p:txBody>
          <a:bodyPr rtlCol="0">
            <a:normAutofit fontScale="92500" lnSpcReduction="20000"/>
          </a:bodyPr>
          <a:lstStyle/>
          <a:p>
            <a:pPr marL="0" indent="0" eaLnBrk="1" fontAlgn="auto" hangingPunct="1">
              <a:spcAft>
                <a:spcPts val="0"/>
              </a:spcAft>
              <a:buFont typeface="Arial" pitchFamily="34" charset="0"/>
              <a:buNone/>
              <a:defRPr/>
            </a:pPr>
            <a:r>
              <a:rPr lang="en-US" altLang="zh-CN" sz="2000" dirty="0" smtClean="0">
                <a:latin typeface="+mn-ea"/>
                <a:ea typeface="+mn-ea"/>
              </a:rPr>
              <a:t>        </a:t>
            </a:r>
            <a:r>
              <a:rPr lang="zh-CN" altLang="zh-CN" sz="2000" dirty="0" smtClean="0">
                <a:latin typeface="+mn-ea"/>
                <a:ea typeface="+mn-ea"/>
              </a:rPr>
              <a:t>随后</a:t>
            </a:r>
            <a:r>
              <a:rPr lang="zh-CN" altLang="zh-CN" sz="2000" dirty="0">
                <a:latin typeface="+mn-ea"/>
                <a:ea typeface="+mn-ea"/>
              </a:rPr>
              <a:t>，公安机关成立专案组，展开了全面调查，并控制了相关责任人。经调查，警方判定本次事故的施工责任方为河北亿能烟塔工程有限公司，并立即对涉嫌重大责任事故的亿能烟塔工程有限公司董事长张某等</a:t>
            </a:r>
            <a:r>
              <a:rPr lang="en-US" altLang="zh-CN" sz="2000" dirty="0">
                <a:latin typeface="+mn-ea"/>
                <a:ea typeface="+mn-ea"/>
              </a:rPr>
              <a:t>9</a:t>
            </a:r>
            <a:r>
              <a:rPr lang="zh-CN" altLang="zh-CN" sz="2000" dirty="0">
                <a:latin typeface="+mn-ea"/>
                <a:ea typeface="+mn-ea"/>
              </a:rPr>
              <a:t>人进行了刑事拘留。</a:t>
            </a:r>
          </a:p>
          <a:p>
            <a:pPr marL="0" indent="0" eaLnBrk="1" fontAlgn="auto" hangingPunct="1">
              <a:spcAft>
                <a:spcPts val="0"/>
              </a:spcAft>
              <a:buFont typeface="Arial" pitchFamily="34" charset="0"/>
              <a:buNone/>
              <a:defRPr/>
            </a:pPr>
            <a:r>
              <a:rPr lang="en-US" altLang="zh-CN" sz="2000" dirty="0" smtClean="0">
                <a:latin typeface="+mn-ea"/>
                <a:ea typeface="+mn-ea"/>
              </a:rPr>
              <a:t>        11</a:t>
            </a:r>
            <a:r>
              <a:rPr lang="zh-CN" altLang="zh-CN" sz="2000" dirty="0">
                <a:latin typeface="+mn-ea"/>
                <a:ea typeface="+mn-ea"/>
              </a:rPr>
              <a:t>月</a:t>
            </a:r>
            <a:r>
              <a:rPr lang="en-US" altLang="zh-CN" sz="2000" dirty="0">
                <a:latin typeface="+mn-ea"/>
                <a:ea typeface="+mn-ea"/>
              </a:rPr>
              <a:t>28</a:t>
            </a:r>
            <a:r>
              <a:rPr lang="zh-CN" altLang="zh-CN" sz="2000" dirty="0">
                <a:latin typeface="+mn-ea"/>
                <a:ea typeface="+mn-ea"/>
              </a:rPr>
              <a:t>日，涉嫌重大责任事故罪的张某某（男，河北亿能烟塔工程有限公司董事长）、尹某某（男，河北亿能烟塔工程有限公司丰电三期扩建工程项目部总工程师）、吴某某（男，河北亿能烟塔工程有限公司丰电三期扩建工程项目部常务副经理）、宋某某（男，河北亿能烟塔工程有限公司丰电三期扩建工程项目部工程部部长）、刘某某（男，河北亿能烟塔工程有限公司丰电三期扩建工程项目部安检部部长）、郭某某（男，中国电力工程顾问集团中南电力设计院有限公司丰电三期扩建工程项目部安健环部经理）、顾某（男，中国电力工程顾问集团中南电力设计院有限公司丰电三期扩建工程项目部工程管理部经理）、胡某某（男，上海斯耐迪工程咨询有限公司丰电三期扩建工程项目部工程监理部总监）、缪某某（男，上海斯耐迪工程咨询有限公司丰电三期扩建工程项目部工程监理部安全副总监）等</a:t>
            </a:r>
            <a:r>
              <a:rPr lang="en-US" altLang="zh-CN" sz="2000" dirty="0">
                <a:latin typeface="+mn-ea"/>
                <a:ea typeface="+mn-ea"/>
              </a:rPr>
              <a:t>9</a:t>
            </a:r>
            <a:r>
              <a:rPr lang="zh-CN" altLang="zh-CN" sz="2000" dirty="0">
                <a:latin typeface="+mn-ea"/>
                <a:ea typeface="+mn-ea"/>
              </a:rPr>
              <a:t>人被刑事拘留。</a:t>
            </a:r>
            <a:r>
              <a:rPr lang="en-US" altLang="zh-CN" sz="2000" dirty="0">
                <a:latin typeface="+mn-ea"/>
                <a:ea typeface="+mn-ea"/>
              </a:rPr>
              <a:t>29</a:t>
            </a:r>
            <a:r>
              <a:rPr lang="zh-CN" altLang="zh-CN" sz="2000" dirty="0">
                <a:latin typeface="+mn-ea"/>
                <a:ea typeface="+mn-ea"/>
              </a:rPr>
              <a:t>日，公安机关又将顾某某等</a:t>
            </a:r>
            <a:r>
              <a:rPr lang="en-US" altLang="zh-CN" sz="2000" dirty="0">
                <a:latin typeface="+mn-ea"/>
                <a:ea typeface="+mn-ea"/>
              </a:rPr>
              <a:t>2</a:t>
            </a:r>
            <a:r>
              <a:rPr lang="zh-CN" altLang="zh-CN" sz="2000" dirty="0">
                <a:latin typeface="+mn-ea"/>
                <a:ea typeface="+mn-ea"/>
              </a:rPr>
              <a:t>名涉嫌生产销售伪劣产品罪的嫌疑人，依法刑事拘留。</a:t>
            </a:r>
          </a:p>
          <a:p>
            <a:pPr eaLnBrk="1" fontAlgn="auto" hangingPunct="1">
              <a:spcAft>
                <a:spcPts val="0"/>
              </a:spcAft>
              <a:buFont typeface="Arial" pitchFamily="34" charset="0"/>
              <a:buChar char="•"/>
              <a:defRPr/>
            </a:pPr>
            <a:endParaRPr lang="zh-CN" altLang="en-US" dirty="0"/>
          </a:p>
        </p:txBody>
      </p:sp>
      <p:sp>
        <p:nvSpPr>
          <p:cNvPr id="21507" name="标题 1"/>
          <p:cNvSpPr>
            <a:spLocks noGrp="1"/>
          </p:cNvSpPr>
          <p:nvPr>
            <p:ph type="title"/>
          </p:nvPr>
        </p:nvSpPr>
        <p:spPr/>
        <p:txBody>
          <a:bodyPr/>
          <a:lstStyle/>
          <a:p>
            <a:pPr eaLnBrk="1" hangingPunct="1"/>
            <a:r>
              <a:rPr lang="zh-CN" altLang="zh-CN" smtClean="0"/>
              <a:t>江西丰城电厂事故</a:t>
            </a:r>
            <a:endParaRPr lang="zh-CN" altLang="en-US"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灯片编号占位符 2"/>
          <p:cNvSpPr>
            <a:spLocks noGrp="1"/>
          </p:cNvSpPr>
          <p:nvPr>
            <p:ph type="sldNum" sz="quarter" idx="13"/>
          </p:nvPr>
        </p:nvSpPr>
        <p:spPr bwMode="auto">
          <a:solidFill>
            <a:srgbClr val="FFFFFF">
              <a:alpha val="69803"/>
            </a:srgbClr>
          </a:solidFill>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altLang="zh-CN">
                <a:latin typeface="Arial" charset="0"/>
                <a:cs typeface="Arial" charset="0"/>
              </a:rPr>
              <a:t>P</a:t>
            </a:r>
            <a:fld id="{F711BCAA-FF22-4F67-A18B-1B77243F89A7}" type="slidenum">
              <a:rPr lang="zh-CN" altLang="en-US">
                <a:latin typeface="Arial" charset="0"/>
                <a:cs typeface="Arial" charset="0"/>
              </a:rPr>
              <a:pPr fontAlgn="base">
                <a:spcBef>
                  <a:spcPct val="0"/>
                </a:spcBef>
                <a:spcAft>
                  <a:spcPct val="0"/>
                </a:spcAft>
                <a:defRPr/>
              </a:pPr>
              <a:t>7</a:t>
            </a:fld>
            <a:endParaRPr lang="zh-CN" altLang="en-US">
              <a:latin typeface="Arial" charset="0"/>
              <a:cs typeface="Arial" charset="0"/>
            </a:endParaRPr>
          </a:p>
        </p:txBody>
      </p:sp>
      <p:sp>
        <p:nvSpPr>
          <p:cNvPr id="22530" name="内容占位符 3"/>
          <p:cNvSpPr>
            <a:spLocks noGrp="1"/>
          </p:cNvSpPr>
          <p:nvPr>
            <p:ph sz="quarter" idx="12"/>
          </p:nvPr>
        </p:nvSpPr>
        <p:spPr>
          <a:xfrm>
            <a:off x="468313" y="981075"/>
            <a:ext cx="8207375" cy="5400675"/>
          </a:xfrm>
        </p:spPr>
        <p:txBody>
          <a:bodyPr/>
          <a:lstStyle/>
          <a:p>
            <a:pPr marL="0" indent="0" eaLnBrk="1" hangingPunct="1">
              <a:lnSpc>
                <a:spcPct val="110000"/>
              </a:lnSpc>
              <a:buFont typeface="Arial" charset="0"/>
              <a:buNone/>
            </a:pPr>
            <a:r>
              <a:rPr lang="en-US" altLang="zh-CN" sz="1700" smtClean="0"/>
              <a:t> </a:t>
            </a:r>
            <a:r>
              <a:rPr lang="en-US" altLang="zh-CN" sz="1900" smtClean="0">
                <a:latin typeface="微软雅黑" pitchFamily="34" charset="-122"/>
              </a:rPr>
              <a:t>       </a:t>
            </a:r>
            <a:r>
              <a:rPr lang="zh-CN" altLang="zh-CN" sz="1900" smtClean="0">
                <a:latin typeface="微软雅黑" pitchFamily="34" charset="-122"/>
              </a:rPr>
              <a:t>江西丰城发电厂</a:t>
            </a:r>
            <a:r>
              <a:rPr lang="en-US" altLang="zh-CN" sz="1900" smtClean="0">
                <a:latin typeface="微软雅黑" pitchFamily="34" charset="-122"/>
              </a:rPr>
              <a:t>“11·24”</a:t>
            </a:r>
            <a:r>
              <a:rPr lang="zh-CN" altLang="zh-CN" sz="1900" smtClean="0">
                <a:latin typeface="微软雅黑" pitchFamily="34" charset="-122"/>
              </a:rPr>
              <a:t>特别重大坍塌事故，损失惨重，教训极其深刻。是</a:t>
            </a:r>
            <a:r>
              <a:rPr lang="en-US" altLang="zh-CN" sz="1900" smtClean="0">
                <a:latin typeface="微软雅黑" pitchFamily="34" charset="-122"/>
              </a:rPr>
              <a:t>2016</a:t>
            </a:r>
            <a:r>
              <a:rPr lang="zh-CN" altLang="zh-CN" sz="1900" smtClean="0">
                <a:latin typeface="微软雅黑" pitchFamily="34" charset="-122"/>
              </a:rPr>
              <a:t>年度全国发生事故死亡人数最多的事故。事故原因与建设单位、施工单位压缩工期、突击生产、施工组织不到位、管理混乱等有关。目前事故最后处理结果还没有出来</a:t>
            </a:r>
            <a:r>
              <a:rPr lang="zh-CN" altLang="en-US" sz="1900" smtClean="0">
                <a:latin typeface="微软雅黑" pitchFamily="34" charset="-122"/>
              </a:rPr>
              <a:t>。</a:t>
            </a:r>
            <a:r>
              <a:rPr lang="zh-CN" altLang="zh-CN" sz="1900" smtClean="0">
                <a:latin typeface="微软雅黑" pitchFamily="34" charset="-122"/>
              </a:rPr>
              <a:t>从国务院安委办组织开展的全国安全生产大检查情况和近期几起事故原因分析看，各地仍存在一些地方大检查工作行动迟缓、企业安全生产主体责任落实不到位、隐患排查治理不彻底和安全监管执法失之于宽、失之于软等薄弱环节。</a:t>
            </a:r>
          </a:p>
          <a:p>
            <a:pPr marL="0" indent="0" eaLnBrk="1" hangingPunct="1">
              <a:lnSpc>
                <a:spcPct val="110000"/>
              </a:lnSpc>
              <a:buFont typeface="Arial" charset="0"/>
              <a:buNone/>
            </a:pPr>
            <a:r>
              <a:rPr lang="en-US" altLang="zh-CN" sz="1900" smtClean="0">
                <a:latin typeface="微软雅黑" pitchFamily="34" charset="-122"/>
              </a:rPr>
              <a:t>        </a:t>
            </a:r>
            <a:r>
              <a:rPr lang="zh-CN" altLang="zh-CN" sz="1900" smtClean="0">
                <a:latin typeface="微软雅黑" pitchFamily="34" charset="-122"/>
              </a:rPr>
              <a:t>当前，我国正处在工业化、城镇化持续推进过程中，生产经营规模不断扩大，传统和新兴生产经营方式并存，各类事故隐患和安全风险交织叠加，安全生产基础薄弱，监管体制和法律体制不完善，企业主体责任落实不力等问题突出，生产安全事故易发多发，尤其是重特大安全事故频发势头尚未得到有效遏制，一些事故发生呈现由高危行业领域向其他行业领域蔓延趋势，严重危及生产安全和公共安全。作为监理单位，我们面对的是安全形势越来越严峻，安全责任越来越大。大家不能有丝毫的松懈，一定要高度重视施工安全，认真履行安全生产的法定职责，建立安全隐患排查和情况报告机制，树立隐患就是事故的观念，预防为主，警钟长鸣。</a:t>
            </a:r>
          </a:p>
          <a:p>
            <a:pPr marL="0" indent="0" eaLnBrk="1" hangingPunct="1">
              <a:lnSpc>
                <a:spcPct val="110000"/>
              </a:lnSpc>
            </a:pPr>
            <a:endParaRPr lang="zh-CN" altLang="en-US" sz="1700" smtClean="0"/>
          </a:p>
        </p:txBody>
      </p:sp>
      <p:sp>
        <p:nvSpPr>
          <p:cNvPr id="22531" name="标题 1"/>
          <p:cNvSpPr>
            <a:spLocks noGrp="1"/>
          </p:cNvSpPr>
          <p:nvPr>
            <p:ph type="title"/>
          </p:nvPr>
        </p:nvSpPr>
        <p:spPr/>
        <p:txBody>
          <a:bodyPr/>
          <a:lstStyle/>
          <a:p>
            <a:pPr eaLnBrk="1" hangingPunct="1"/>
            <a:r>
              <a:rPr lang="zh-CN" altLang="zh-CN" smtClean="0"/>
              <a:t>江西丰城电厂事故</a:t>
            </a:r>
            <a:endParaRPr lang="zh-CN" altLang="en-US"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灯片编号占位符 2"/>
          <p:cNvSpPr>
            <a:spLocks noGrp="1"/>
          </p:cNvSpPr>
          <p:nvPr>
            <p:ph type="sldNum" sz="quarter" idx="13"/>
          </p:nvPr>
        </p:nvSpPr>
        <p:spPr bwMode="auto">
          <a:solidFill>
            <a:srgbClr val="FFFFFF">
              <a:alpha val="69803"/>
            </a:srgbClr>
          </a:solidFill>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altLang="zh-CN">
                <a:latin typeface="Arial" charset="0"/>
                <a:cs typeface="Arial" charset="0"/>
              </a:rPr>
              <a:t>P</a:t>
            </a:r>
            <a:fld id="{7C7C9AD6-B3ED-4F27-B1D9-4D0AFB702E91}" type="slidenum">
              <a:rPr lang="zh-CN" altLang="en-US">
                <a:latin typeface="Arial" charset="0"/>
                <a:cs typeface="Arial" charset="0"/>
              </a:rPr>
              <a:pPr fontAlgn="base">
                <a:spcBef>
                  <a:spcPct val="0"/>
                </a:spcBef>
                <a:spcAft>
                  <a:spcPct val="0"/>
                </a:spcAft>
                <a:defRPr/>
              </a:pPr>
              <a:t>8</a:t>
            </a:fld>
            <a:endParaRPr lang="zh-CN" altLang="en-US">
              <a:latin typeface="Arial" charset="0"/>
              <a:cs typeface="Arial" charset="0"/>
            </a:endParaRPr>
          </a:p>
        </p:txBody>
      </p:sp>
      <p:sp>
        <p:nvSpPr>
          <p:cNvPr id="4" name="内容占位符 3"/>
          <p:cNvSpPr>
            <a:spLocks noGrp="1"/>
          </p:cNvSpPr>
          <p:nvPr>
            <p:ph sz="quarter" idx="12"/>
          </p:nvPr>
        </p:nvSpPr>
        <p:spPr>
          <a:xfrm>
            <a:off x="468313" y="981075"/>
            <a:ext cx="8207375" cy="5400675"/>
          </a:xfrm>
        </p:spPr>
        <p:txBody>
          <a:bodyPr rtlCol="0">
            <a:normAutofit/>
          </a:bodyPr>
          <a:lstStyle/>
          <a:p>
            <a:pPr marL="0" indent="0" algn="ctr" eaLnBrk="1" fontAlgn="auto" hangingPunct="1">
              <a:lnSpc>
                <a:spcPts val="4000"/>
              </a:lnSpc>
              <a:spcBef>
                <a:spcPts val="0"/>
              </a:spcBef>
              <a:spcAft>
                <a:spcPts val="0"/>
              </a:spcAft>
              <a:buFont typeface="Arial" pitchFamily="34" charset="0"/>
              <a:buNone/>
              <a:defRPr/>
            </a:pPr>
            <a:endParaRPr lang="en-US" altLang="zh-CN" sz="3200" b="1" dirty="0" smtClean="0">
              <a:latin typeface="+mj-ea"/>
            </a:endParaRPr>
          </a:p>
          <a:p>
            <a:pPr marL="0" indent="0" algn="ctr" eaLnBrk="1" fontAlgn="auto" hangingPunct="1">
              <a:lnSpc>
                <a:spcPts val="4000"/>
              </a:lnSpc>
              <a:spcBef>
                <a:spcPts val="0"/>
              </a:spcBef>
              <a:spcAft>
                <a:spcPts val="0"/>
              </a:spcAft>
              <a:buFont typeface="Arial" pitchFamily="34" charset="0"/>
              <a:buNone/>
              <a:defRPr/>
            </a:pPr>
            <a:endParaRPr lang="en-US" altLang="zh-CN" sz="3200" b="1" dirty="0">
              <a:latin typeface="+mj-ea"/>
            </a:endParaRPr>
          </a:p>
          <a:p>
            <a:pPr marL="0" indent="0" algn="ctr" eaLnBrk="1" fontAlgn="auto" hangingPunct="1">
              <a:lnSpc>
                <a:spcPts val="4000"/>
              </a:lnSpc>
              <a:spcBef>
                <a:spcPts val="0"/>
              </a:spcBef>
              <a:spcAft>
                <a:spcPts val="0"/>
              </a:spcAft>
              <a:buFont typeface="Arial" pitchFamily="34" charset="0"/>
              <a:buNone/>
              <a:defRPr/>
            </a:pPr>
            <a:endParaRPr lang="en-US" altLang="zh-CN" sz="3200" b="1" dirty="0" smtClean="0">
              <a:latin typeface="+mj-ea"/>
            </a:endParaRPr>
          </a:p>
          <a:p>
            <a:pPr marL="0" indent="0" algn="ctr" eaLnBrk="1" fontAlgn="auto" hangingPunct="1">
              <a:lnSpc>
                <a:spcPts val="5000"/>
              </a:lnSpc>
              <a:spcBef>
                <a:spcPts val="0"/>
              </a:spcBef>
              <a:spcAft>
                <a:spcPts val="0"/>
              </a:spcAft>
              <a:buFont typeface="Arial" pitchFamily="34" charset="0"/>
              <a:buNone/>
              <a:defRPr/>
            </a:pPr>
            <a:r>
              <a:rPr lang="zh-CN" altLang="zh-CN" sz="3200" b="1" dirty="0">
                <a:latin typeface="+mj-ea"/>
              </a:rPr>
              <a:t>铁路建设工程质量安全管理应知应会手册</a:t>
            </a:r>
            <a:endParaRPr lang="en-US" altLang="zh-CN" sz="3200" b="1" dirty="0">
              <a:latin typeface="+mj-ea"/>
            </a:endParaRPr>
          </a:p>
          <a:p>
            <a:pPr marL="0" indent="0" algn="ctr" eaLnBrk="1" fontAlgn="auto" hangingPunct="1">
              <a:lnSpc>
                <a:spcPts val="5000"/>
              </a:lnSpc>
              <a:spcBef>
                <a:spcPts val="0"/>
              </a:spcBef>
              <a:spcAft>
                <a:spcPts val="0"/>
              </a:spcAft>
              <a:buFont typeface="Arial" pitchFamily="34" charset="0"/>
              <a:buNone/>
              <a:defRPr/>
            </a:pPr>
            <a:r>
              <a:rPr lang="zh-CN" altLang="en-US" sz="3200" b="1" dirty="0">
                <a:latin typeface="+mj-ea"/>
              </a:rPr>
              <a:t>（</a:t>
            </a:r>
            <a:r>
              <a:rPr lang="zh-CN" altLang="zh-CN" sz="3200" b="1" dirty="0">
                <a:latin typeface="+mj-ea"/>
              </a:rPr>
              <a:t>武汉铁路局武汉指挥部</a:t>
            </a:r>
            <a:r>
              <a:rPr lang="en-US" altLang="zh-CN" sz="3200" b="1" dirty="0">
                <a:latin typeface="+mj-ea"/>
              </a:rPr>
              <a:t>2017.02</a:t>
            </a:r>
            <a:r>
              <a:rPr lang="zh-CN" altLang="en-US" sz="3200" b="1" dirty="0">
                <a:latin typeface="+mj-ea"/>
              </a:rPr>
              <a:t>）</a:t>
            </a:r>
            <a:endParaRPr lang="zh-CN" altLang="zh-CN" sz="3200" dirty="0">
              <a:latin typeface="+mj-ea"/>
            </a:endParaRPr>
          </a:p>
        </p:txBody>
      </p:sp>
      <p:sp>
        <p:nvSpPr>
          <p:cNvPr id="23555" name="标题 5"/>
          <p:cNvSpPr>
            <a:spLocks noGrp="1"/>
          </p:cNvSpPr>
          <p:nvPr>
            <p:ph type="title"/>
          </p:nvPr>
        </p:nvSpPr>
        <p:spPr/>
        <p:txBody>
          <a:bodyPr/>
          <a:lstStyle/>
          <a:p>
            <a:pPr eaLnBrk="1" hangingPunct="1"/>
            <a:r>
              <a:rPr lang="zh-CN" altLang="en-US" dirty="0" smtClean="0"/>
              <a:t>第二部分</a:t>
            </a:r>
            <a:endParaRPr lang="zh-CN" alt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dissolve">
                                      <p:cBhvr>
                                        <p:cTn id="7" dur="1000"/>
                                        <p:tgtEl>
                                          <p:spTgt spid="4">
                                            <p:txEl>
                                              <p:pRg st="3" end="3"/>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
                                            <p:txEl>
                                              <p:pRg st="4" end="4"/>
                                            </p:txEl>
                                          </p:spTgt>
                                        </p:tgtEl>
                                        <p:attrNameLst>
                                          <p:attrName>style.visibility</p:attrName>
                                        </p:attrNameLst>
                                      </p:cBhvr>
                                      <p:to>
                                        <p:strVal val="visible"/>
                                      </p:to>
                                    </p:set>
                                    <p:animEffect transition="in" filter="dissolve">
                                      <p:cBhvr>
                                        <p:cTn id="10"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noAutofit/>
          </a:bodyPr>
          <a:lstStyle/>
          <a:p>
            <a:pPr eaLnBrk="1" fontAlgn="auto" hangingPunct="1">
              <a:spcAft>
                <a:spcPts val="0"/>
              </a:spcAft>
              <a:defRPr/>
            </a:pPr>
            <a:r>
              <a:rPr lang="zh-CN" altLang="zh-CN" dirty="0">
                <a:latin typeface="+mj-ea"/>
              </a:rPr>
              <a:t>铁路建设工程质量安全管理应知应会手册</a:t>
            </a:r>
            <a:endParaRPr lang="zh-CN" altLang="en-US" dirty="0"/>
          </a:p>
        </p:txBody>
      </p:sp>
      <p:sp>
        <p:nvSpPr>
          <p:cNvPr id="24578" name="灯片编号占位符 2"/>
          <p:cNvSpPr>
            <a:spLocks noGrp="1"/>
          </p:cNvSpPr>
          <p:nvPr>
            <p:ph type="sldNum" sz="quarter" idx="13"/>
          </p:nvPr>
        </p:nvSpPr>
        <p:spPr bwMode="auto">
          <a:solidFill>
            <a:srgbClr val="FFFFFF">
              <a:alpha val="69803"/>
            </a:srgbClr>
          </a:solidFill>
          <a:ln>
            <a:miter lim="800000"/>
            <a:headEnd/>
            <a:tailEnd/>
          </a:ln>
        </p:spPr>
        <p:txBody>
          <a:bodyPr wrap="square" numCol="1" anchorCtr="0" compatLnSpc="1">
            <a:prstTxWarp prst="textNoShape">
              <a:avLst/>
            </a:prstTxWarp>
          </a:bodyPr>
          <a:lstStyle/>
          <a:p>
            <a:pPr fontAlgn="base">
              <a:spcBef>
                <a:spcPct val="0"/>
              </a:spcBef>
              <a:spcAft>
                <a:spcPct val="0"/>
              </a:spcAft>
              <a:defRPr/>
            </a:pPr>
            <a:r>
              <a:rPr lang="en-US" altLang="zh-CN">
                <a:latin typeface="Arial" charset="0"/>
                <a:cs typeface="Arial" charset="0"/>
              </a:rPr>
              <a:t>P</a:t>
            </a:r>
            <a:fld id="{2D306B77-5F89-4F2F-ACCE-C8C706EBE592}" type="slidenum">
              <a:rPr lang="zh-CN" altLang="en-US">
                <a:latin typeface="Arial" charset="0"/>
                <a:cs typeface="Arial" charset="0"/>
              </a:rPr>
              <a:pPr fontAlgn="base">
                <a:spcBef>
                  <a:spcPct val="0"/>
                </a:spcBef>
                <a:spcAft>
                  <a:spcPct val="0"/>
                </a:spcAft>
                <a:defRPr/>
              </a:pPr>
              <a:t>9</a:t>
            </a:fld>
            <a:endParaRPr lang="en-US" altLang="zh-CN">
              <a:latin typeface="Arial" charset="0"/>
              <a:cs typeface="Arial" charset="0"/>
            </a:endParaRPr>
          </a:p>
        </p:txBody>
      </p:sp>
      <p:grpSp>
        <p:nvGrpSpPr>
          <p:cNvPr id="5" name="组合 4"/>
          <p:cNvGrpSpPr>
            <a:grpSpLocks/>
          </p:cNvGrpSpPr>
          <p:nvPr/>
        </p:nvGrpSpPr>
        <p:grpSpPr bwMode="auto">
          <a:xfrm>
            <a:off x="815975" y="3430588"/>
            <a:ext cx="8123238" cy="719137"/>
            <a:chOff x="815640" y="3429978"/>
            <a:chExt cx="8123222" cy="720081"/>
          </a:xfrm>
        </p:grpSpPr>
        <p:sp>
          <p:nvSpPr>
            <p:cNvPr id="6" name="矩形 5"/>
            <p:cNvSpPr>
              <a:spLocks noChangeAspect="1"/>
            </p:cNvSpPr>
            <p:nvPr/>
          </p:nvSpPr>
          <p:spPr>
            <a:xfrm>
              <a:off x="815640" y="3552375"/>
              <a:ext cx="474662" cy="475286"/>
            </a:xfrm>
            <a:prstGeom prst="re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7" name="矩形 6"/>
            <p:cNvSpPr/>
            <p:nvPr/>
          </p:nvSpPr>
          <p:spPr>
            <a:xfrm>
              <a:off x="1052178" y="3429978"/>
              <a:ext cx="7886684" cy="72008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170688" tIns="170688" rIns="170688" bIns="170688" spcCol="1270" anchor="ctr"/>
            <a:lstStyle/>
            <a:p>
              <a:pPr defTabSz="1066800" fontAlgn="auto">
                <a:lnSpc>
                  <a:spcPct val="90000"/>
                </a:lnSpc>
                <a:spcAft>
                  <a:spcPct val="35000"/>
                </a:spcAft>
                <a:defRPr/>
              </a:pPr>
              <a:r>
                <a:rPr lang="zh-CN" altLang="en-US" sz="2200" b="1" dirty="0"/>
                <a:t>（二）</a:t>
              </a:r>
              <a:r>
                <a:rPr lang="zh-CN" altLang="zh-CN" sz="2200" b="1" dirty="0"/>
                <a:t>安全“红线”</a:t>
              </a:r>
              <a:endParaRPr lang="zh-CN" altLang="en-US" sz="2200" dirty="0"/>
            </a:p>
          </p:txBody>
        </p:sp>
      </p:grpSp>
      <p:grpSp>
        <p:nvGrpSpPr>
          <p:cNvPr id="8" name="组合 7"/>
          <p:cNvGrpSpPr>
            <a:grpSpLocks/>
          </p:cNvGrpSpPr>
          <p:nvPr/>
        </p:nvGrpSpPr>
        <p:grpSpPr bwMode="auto">
          <a:xfrm>
            <a:off x="815975" y="2349500"/>
            <a:ext cx="8123238" cy="719138"/>
            <a:chOff x="815640" y="2348879"/>
            <a:chExt cx="8123221" cy="720081"/>
          </a:xfrm>
        </p:grpSpPr>
        <p:sp>
          <p:nvSpPr>
            <p:cNvPr id="9" name="矩形 8"/>
            <p:cNvSpPr>
              <a:spLocks noChangeAspect="1"/>
            </p:cNvSpPr>
            <p:nvPr/>
          </p:nvSpPr>
          <p:spPr>
            <a:xfrm>
              <a:off x="815640" y="2471277"/>
              <a:ext cx="474662" cy="473695"/>
            </a:xfrm>
            <a:prstGeom prst="rect">
              <a:avLst/>
            </a:prstGeom>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0" name="矩形 9"/>
            <p:cNvSpPr/>
            <p:nvPr/>
          </p:nvSpPr>
          <p:spPr>
            <a:xfrm>
              <a:off x="1052178" y="2348879"/>
              <a:ext cx="7886683" cy="720081"/>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lIns="170688" tIns="170688" rIns="170688" bIns="170688" spcCol="1270" anchor="ctr"/>
            <a:lstStyle/>
            <a:p>
              <a:pPr defTabSz="1066800" fontAlgn="auto">
                <a:lnSpc>
                  <a:spcPct val="90000"/>
                </a:lnSpc>
                <a:spcAft>
                  <a:spcPct val="35000"/>
                </a:spcAft>
                <a:defRPr/>
              </a:pPr>
              <a:r>
                <a:rPr lang="zh-CN" altLang="en-US" sz="2200" b="1" dirty="0"/>
                <a:t>（一）</a:t>
              </a:r>
              <a:r>
                <a:rPr lang="zh-CN" altLang="zh-CN" sz="2200" b="1" dirty="0"/>
                <a:t>质量“红线”</a:t>
              </a:r>
              <a:endParaRPr lang="zh-CN" altLang="en-US" sz="2200" b="1" dirty="0"/>
            </a:p>
          </p:txBody>
        </p:sp>
      </p:grpSp>
      <p:grpSp>
        <p:nvGrpSpPr>
          <p:cNvPr id="11" name="组合 10"/>
          <p:cNvGrpSpPr>
            <a:grpSpLocks/>
          </p:cNvGrpSpPr>
          <p:nvPr/>
        </p:nvGrpSpPr>
        <p:grpSpPr bwMode="auto">
          <a:xfrm>
            <a:off x="815975" y="1125538"/>
            <a:ext cx="8123238" cy="758825"/>
            <a:chOff x="815634" y="1124744"/>
            <a:chExt cx="8123228" cy="760111"/>
          </a:xfrm>
        </p:grpSpPr>
        <p:sp>
          <p:nvSpPr>
            <p:cNvPr id="12" name="矩形 11"/>
            <p:cNvSpPr>
              <a:spLocks noChangeAspect="1"/>
            </p:cNvSpPr>
            <p:nvPr/>
          </p:nvSpPr>
          <p:spPr>
            <a:xfrm>
              <a:off x="815634" y="1124744"/>
              <a:ext cx="7788265" cy="760111"/>
            </a:xfrm>
            <a:prstGeom prst="rect">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矩形 12"/>
            <p:cNvSpPr>
              <a:spLocks noChangeAspect="1"/>
            </p:cNvSpPr>
            <p:nvPr/>
          </p:nvSpPr>
          <p:spPr>
            <a:xfrm>
              <a:off x="829922" y="1388716"/>
              <a:ext cx="474661" cy="475466"/>
            </a:xfrm>
            <a:prstGeom prst="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4585" name="TextBox 13"/>
            <p:cNvSpPr txBox="1">
              <a:spLocks noChangeArrowheads="1"/>
            </p:cNvSpPr>
            <p:nvPr/>
          </p:nvSpPr>
          <p:spPr bwMode="auto">
            <a:xfrm>
              <a:off x="1331640" y="1307434"/>
              <a:ext cx="7607222" cy="523220"/>
            </a:xfrm>
            <a:prstGeom prst="rect">
              <a:avLst/>
            </a:prstGeom>
            <a:noFill/>
            <a:ln w="9525">
              <a:noFill/>
              <a:miter lim="800000"/>
              <a:headEnd/>
              <a:tailEnd/>
            </a:ln>
          </p:spPr>
          <p:txBody>
            <a:bodyPr>
              <a:spAutoFit/>
            </a:bodyPr>
            <a:lstStyle/>
            <a:p>
              <a:r>
                <a:rPr lang="zh-CN" altLang="zh-CN" sz="2800" b="1">
                  <a:ea typeface="微软雅黑" pitchFamily="34" charset="-122"/>
                </a:rPr>
                <a:t>一、总公司、铁路局关于质量安全管理的要求</a:t>
              </a:r>
              <a:endParaRPr lang="en-US" altLang="zh-CN" sz="2800" b="1">
                <a:ea typeface="微软雅黑" pitchFamily="34" charset="-122"/>
              </a:endParaRPr>
            </a:p>
          </p:txBody>
        </p:sp>
      </p:grpSp>
      <p:graphicFrame>
        <p:nvGraphicFramePr>
          <p:cNvPr id="15" name="图示 14"/>
          <p:cNvGraphicFramePr/>
          <p:nvPr/>
        </p:nvGraphicFramePr>
        <p:xfrm>
          <a:off x="4229002" y="1924043"/>
          <a:ext cx="4320480" cy="4392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1000"/>
                                        <p:tgtEl>
                                          <p:spTgt spid="11"/>
                                        </p:tgtEl>
                                      </p:cBhvr>
                                    </p:animEffect>
                                  </p:childTnLst>
                                </p:cTn>
                              </p:par>
                            </p:childTnLst>
                          </p:cTn>
                        </p:par>
                        <p:par>
                          <p:cTn id="8" fill="hold">
                            <p:stCondLst>
                              <p:cond delay="1000"/>
                            </p:stCondLst>
                            <p:childTnLst>
                              <p:par>
                                <p:cTn id="9" presetID="49" presetClass="entr" presetSubtype="0" decel="10000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1000" fill="hold"/>
                                        <p:tgtEl>
                                          <p:spTgt spid="15"/>
                                        </p:tgtEl>
                                        <p:attrNameLst>
                                          <p:attrName>ppt_w</p:attrName>
                                        </p:attrNameLst>
                                      </p:cBhvr>
                                      <p:tavLst>
                                        <p:tav tm="0">
                                          <p:val>
                                            <p:fltVal val="0"/>
                                          </p:val>
                                        </p:tav>
                                        <p:tav tm="100000">
                                          <p:val>
                                            <p:strVal val="#ppt_w"/>
                                          </p:val>
                                        </p:tav>
                                      </p:tavLst>
                                    </p:anim>
                                    <p:anim calcmode="lin" valueType="num">
                                      <p:cBhvr>
                                        <p:cTn id="12" dur="1000" fill="hold"/>
                                        <p:tgtEl>
                                          <p:spTgt spid="15"/>
                                        </p:tgtEl>
                                        <p:attrNameLst>
                                          <p:attrName>ppt_h</p:attrName>
                                        </p:attrNameLst>
                                      </p:cBhvr>
                                      <p:tavLst>
                                        <p:tav tm="0">
                                          <p:val>
                                            <p:fltVal val="0"/>
                                          </p:val>
                                        </p:tav>
                                        <p:tav tm="100000">
                                          <p:val>
                                            <p:strVal val="#ppt_h"/>
                                          </p:val>
                                        </p:tav>
                                      </p:tavLst>
                                    </p:anim>
                                    <p:anim calcmode="lin" valueType="num">
                                      <p:cBhvr>
                                        <p:cTn id="13" dur="1000" fill="hold"/>
                                        <p:tgtEl>
                                          <p:spTgt spid="15"/>
                                        </p:tgtEl>
                                        <p:attrNameLst>
                                          <p:attrName>style.rotation</p:attrName>
                                        </p:attrNameLst>
                                      </p:cBhvr>
                                      <p:tavLst>
                                        <p:tav tm="0">
                                          <p:val>
                                            <p:fltVal val="360"/>
                                          </p:val>
                                        </p:tav>
                                        <p:tav tm="100000">
                                          <p:val>
                                            <p:fltVal val="0"/>
                                          </p:val>
                                        </p:tav>
                                      </p:tavLst>
                                    </p:anim>
                                    <p:animEffect transition="in" filter="fade">
                                      <p:cBhvr>
                                        <p:cTn id="14" dur="10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49" presetClass="exit" presetSubtype="0" accel="100000" fill="hold" grpId="1" nodeType="clickEffect">
                                  <p:stCondLst>
                                    <p:cond delay="1000"/>
                                  </p:stCondLst>
                                  <p:childTnLst>
                                    <p:anim calcmode="lin" valueType="num">
                                      <p:cBhvr>
                                        <p:cTn id="18" dur="1000"/>
                                        <p:tgtEl>
                                          <p:spTgt spid="15"/>
                                        </p:tgtEl>
                                        <p:attrNameLst>
                                          <p:attrName>ppt_w</p:attrName>
                                        </p:attrNameLst>
                                      </p:cBhvr>
                                      <p:tavLst>
                                        <p:tav tm="0">
                                          <p:val>
                                            <p:strVal val="ppt_w"/>
                                          </p:val>
                                        </p:tav>
                                        <p:tav tm="100000">
                                          <p:val>
                                            <p:fltVal val="0"/>
                                          </p:val>
                                        </p:tav>
                                      </p:tavLst>
                                    </p:anim>
                                    <p:anim calcmode="lin" valueType="num">
                                      <p:cBhvr>
                                        <p:cTn id="19" dur="1000"/>
                                        <p:tgtEl>
                                          <p:spTgt spid="15"/>
                                        </p:tgtEl>
                                        <p:attrNameLst>
                                          <p:attrName>ppt_h</p:attrName>
                                        </p:attrNameLst>
                                      </p:cBhvr>
                                      <p:tavLst>
                                        <p:tav tm="0">
                                          <p:val>
                                            <p:strVal val="ppt_h"/>
                                          </p:val>
                                        </p:tav>
                                        <p:tav tm="100000">
                                          <p:val>
                                            <p:fltVal val="0"/>
                                          </p:val>
                                        </p:tav>
                                      </p:tavLst>
                                    </p:anim>
                                    <p:anim calcmode="lin" valueType="num">
                                      <p:cBhvr>
                                        <p:cTn id="20" dur="1000"/>
                                        <p:tgtEl>
                                          <p:spTgt spid="15"/>
                                        </p:tgtEl>
                                        <p:attrNameLst>
                                          <p:attrName>style.rotation</p:attrName>
                                        </p:attrNameLst>
                                      </p:cBhvr>
                                      <p:tavLst>
                                        <p:tav tm="0">
                                          <p:val>
                                            <p:fltVal val="0"/>
                                          </p:val>
                                        </p:tav>
                                        <p:tav tm="100000">
                                          <p:val>
                                            <p:fltVal val="360"/>
                                          </p:val>
                                        </p:tav>
                                      </p:tavLst>
                                    </p:anim>
                                    <p:animEffect transition="out" filter="fade">
                                      <p:cBhvr>
                                        <p:cTn id="21" dur="1000"/>
                                        <p:tgtEl>
                                          <p:spTgt spid="15"/>
                                        </p:tgtEl>
                                      </p:cBhvr>
                                    </p:animEffect>
                                    <p:set>
                                      <p:cBhvr>
                                        <p:cTn id="22" dur="1" fill="hold">
                                          <p:stCondLst>
                                            <p:cond delay="999"/>
                                          </p:stCondLst>
                                        </p:cTn>
                                        <p:tgtEl>
                                          <p:spTgt spid="15"/>
                                        </p:tgtEl>
                                        <p:attrNameLst>
                                          <p:attrName>style.visibility</p:attrName>
                                        </p:attrNameLst>
                                      </p:cBhvr>
                                      <p:to>
                                        <p:strVal val="hidden"/>
                                      </p:to>
                                    </p:se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1000"/>
                                        <p:tgtEl>
                                          <p:spTgt spid="8"/>
                                        </p:tgtEl>
                                      </p:cBhvr>
                                    </p:animEffect>
                                  </p:childTnLst>
                                </p:cTn>
                              </p:par>
                            </p:childTnLst>
                          </p:cTn>
                        </p:par>
                        <p:par>
                          <p:cTn id="27" fill="hold">
                            <p:stCondLst>
                              <p:cond delay="3000"/>
                            </p:stCondLst>
                            <p:childTnLst>
                              <p:par>
                                <p:cTn id="28" presetID="22" presetClass="entr" presetSubtype="8"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5" grpId="0">
        <p:bldAsOne/>
      </p:bldGraphic>
      <p:bldGraphic spid="15" grpId="1">
        <p:bldAsOne/>
      </p:bldGraphic>
    </p:bldLst>
  </p:timing>
</p:sld>
</file>

<file path=ppt/theme/theme1.xml><?xml version="1.0" encoding="utf-8"?>
<a:theme xmlns:a="http://schemas.openxmlformats.org/drawingml/2006/main" name="由Nordri®（www.nordridesign.com ） 设计提供">
  <a:themeElements>
    <a:clrScheme name="自定义 90">
      <a:dk1>
        <a:sysClr val="windowText" lastClr="000000"/>
      </a:dk1>
      <a:lt1>
        <a:sysClr val="window" lastClr="FFFFFF"/>
      </a:lt1>
      <a:dk2>
        <a:srgbClr val="595959"/>
      </a:dk2>
      <a:lt2>
        <a:srgbClr val="D8D8D8"/>
      </a:lt2>
      <a:accent1>
        <a:srgbClr val="FECE02"/>
      </a:accent1>
      <a:accent2>
        <a:srgbClr val="2B6B57"/>
      </a:accent2>
      <a:accent3>
        <a:srgbClr val="5F5F5F"/>
      </a:accent3>
      <a:accent4>
        <a:srgbClr val="777777"/>
      </a:accent4>
      <a:accent5>
        <a:srgbClr val="B2B2B2"/>
      </a:accent5>
      <a:accent6>
        <a:srgbClr val="DDDDDD"/>
      </a:accent6>
      <a:hlink>
        <a:srgbClr val="0070C0"/>
      </a:hlink>
      <a:folHlink>
        <a:srgbClr val="7030A0"/>
      </a:folHlink>
    </a:clrScheme>
    <a:fontScheme name="Nordri开发标准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1910E"/>
        </a:solidFill>
        <a:ln>
          <a:noFill/>
        </a:ln>
        <a:extLst>
          <a:ext uri="{91240B29-F687-4F45-9708-019B960494DF}">
            <a14:hiddenLine xmlns:a14="http://schemas.microsoft.com/office/drawing/2010/main" w="9525">
              <a:solidFill>
                <a:srgbClr val="000000"/>
              </a:solidFill>
              <a:round/>
              <a:headEnd/>
              <a:tailEnd/>
            </a14:hiddenLine>
          </a:ext>
        </a:extLst>
      </a:spPr>
      <a:bodyPr vert="horz" wrap="square" lIns="91440" tIns="45720" rIns="91440" bIns="45720" numCol="1" anchor="t" anchorCtr="0" compatLnSpc="1">
        <a:prstTxWarp prst="textNoShape">
          <a:avLst/>
        </a:prstTxWarp>
      </a:bodyPr>
      <a:lstStyle>
        <a:defPPr>
          <a:defRPr/>
        </a:defPPr>
      </a:lstStyle>
    </a:spDef>
    <a:txDef>
      <a:spPr>
        <a:noFill/>
      </a:spPr>
      <a:bodyPr wrap="none" rtlCol="0">
        <a:spAutoFit/>
      </a:bodyPr>
      <a:lstStyle>
        <a:defPPr>
          <a:lnSpc>
            <a:spcPct val="120000"/>
          </a:lnSpc>
          <a:defRPr sz="1600" dirty="0" err="1" smtClean="0">
            <a:solidFill>
              <a:prstClr val="black"/>
            </a:solidFill>
            <a:latin typeface="Arial" pitchFamily="34" charset="0"/>
            <a:ea typeface="微软雅黑" pitchFamily="34" charset="-122"/>
            <a:cs typeface="Arial" pitchFamily="34" charset="0"/>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2376</TotalTime>
  <Words>1856</Words>
  <Application>Microsoft Office PowerPoint</Application>
  <PresentationFormat>全屏显示(4:3)</PresentationFormat>
  <Paragraphs>202</Paragraphs>
  <Slides>22</Slides>
  <Notes>0</Notes>
  <HiddenSlides>3</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由Nordri®（www.nordridesign.com ） 设计提供</vt:lpstr>
      <vt:lpstr>安全监理工作交流</vt:lpstr>
      <vt:lpstr>大纲</vt:lpstr>
      <vt:lpstr>第一部分</vt:lpstr>
      <vt:lpstr>江西丰城电厂事故</vt:lpstr>
      <vt:lpstr>江西丰城电厂事故</vt:lpstr>
      <vt:lpstr>江西丰城电厂事故</vt:lpstr>
      <vt:lpstr>江西丰城电厂事故</vt:lpstr>
      <vt:lpstr>第二部分</vt:lpstr>
      <vt:lpstr>铁路建设工程质量安全管理应知应会手册</vt:lpstr>
      <vt:lpstr>铁路建设工程质量安全管理应知应会手册</vt:lpstr>
      <vt:lpstr>铁路建设工程质量安全管理应知应会手册</vt:lpstr>
      <vt:lpstr>铁路建设工程质量安全管理应知应会手册</vt:lpstr>
      <vt:lpstr>铁路建设工程质量安全管理应知应会手册</vt:lpstr>
      <vt:lpstr>铁路建设工程质量安全管理应知应会手册</vt:lpstr>
      <vt:lpstr>第三部分</vt:lpstr>
      <vt:lpstr>《中共中央国务院关于推进安全生产领域改革的发展的意见》</vt:lpstr>
      <vt:lpstr>《中共中央国务院关于推进安全生产领域改革的发展的意见》</vt:lpstr>
      <vt:lpstr>《中共中央国务院关于推进安全生产领域改革的发展的意见》</vt:lpstr>
      <vt:lpstr>《中共中央国务院关于推进安全生产领域改革的发展的意见》</vt:lpstr>
      <vt:lpstr>《中共中央国务院关于推进安全生产领域改革的发展的意见》</vt:lpstr>
      <vt:lpstr>《中共中央国务院关于推进安全生产领域改革的发展的意见》</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PPT模板/图示</dc:subject>
  <dc:creator>Nordri® Design</dc:creator>
  <dc:description>Nordri® _x000d_
专注于有效的信息传递设计_x000d_
www.nordridesign.com</dc:description>
  <cp:lastModifiedBy>admin</cp:lastModifiedBy>
  <cp:revision>403</cp:revision>
  <dcterms:created xsi:type="dcterms:W3CDTF">2011-11-03T02:06:41Z</dcterms:created>
  <dcterms:modified xsi:type="dcterms:W3CDTF">2017-02-22T02:10:54Z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280499</vt:lpwstr>
  </property>
  <property fmtid="{D5CDD505-2E9C-101B-9397-08002B2CF9AE}" pid="3" name="NXPowerLiteSettings">
    <vt:lpwstr>F7000400038000</vt:lpwstr>
  </property>
  <property fmtid="{D5CDD505-2E9C-101B-9397-08002B2CF9AE}" pid="4" name="NXPowerLiteVersion">
    <vt:lpwstr>D5.0.6</vt:lpwstr>
  </property>
</Properties>
</file>